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eb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1.xml" ContentType="application/inkml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7"/>
  </p:notesMasterIdLst>
  <p:sldIdLst>
    <p:sldId id="363" r:id="rId2"/>
    <p:sldId id="1653" r:id="rId3"/>
    <p:sldId id="1772" r:id="rId4"/>
    <p:sldId id="366" r:id="rId5"/>
    <p:sldId id="368" r:id="rId6"/>
    <p:sldId id="545" r:id="rId7"/>
    <p:sldId id="1692" r:id="rId8"/>
    <p:sldId id="1764" r:id="rId9"/>
    <p:sldId id="540" r:id="rId10"/>
    <p:sldId id="371" r:id="rId11"/>
    <p:sldId id="372" r:id="rId12"/>
    <p:sldId id="373" r:id="rId13"/>
    <p:sldId id="364" r:id="rId14"/>
    <p:sldId id="1686" r:id="rId15"/>
    <p:sldId id="1689" r:id="rId16"/>
    <p:sldId id="1693" r:id="rId17"/>
    <p:sldId id="1687" r:id="rId18"/>
    <p:sldId id="656" r:id="rId19"/>
    <p:sldId id="655" r:id="rId20"/>
    <p:sldId id="553" r:id="rId21"/>
    <p:sldId id="1690" r:id="rId22"/>
    <p:sldId id="411" r:id="rId23"/>
    <p:sldId id="652" r:id="rId24"/>
    <p:sldId id="653" r:id="rId25"/>
    <p:sldId id="654" r:id="rId26"/>
    <p:sldId id="539" r:id="rId27"/>
    <p:sldId id="1567" r:id="rId28"/>
    <p:sldId id="408" r:id="rId29"/>
    <p:sldId id="369" r:id="rId30"/>
    <p:sldId id="367" r:id="rId31"/>
    <p:sldId id="370" r:id="rId32"/>
    <p:sldId id="412" r:id="rId33"/>
    <p:sldId id="1685" r:id="rId34"/>
    <p:sldId id="1691" r:id="rId35"/>
    <p:sldId id="374" r:id="rId36"/>
  </p:sldIdLst>
  <p:sldSz cx="12192000" cy="6858000"/>
  <p:notesSz cx="6858000" cy="9144000"/>
  <p:defaultTextStyle>
    <a:defPPr>
      <a:defRPr lang="da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B9200AD-9848-4560-B366-73494F82731D}" v="2" dt="2025-11-10T09:06:36.91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20" d="100"/>
          <a:sy n="120" d="100"/>
        </p:scale>
        <p:origin x="10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rank Elkær (adjunkt – frae@eaaa.dk)" userId="1b06cd64-16c4-48f5-b285-7568c937f1a0" providerId="ADAL" clId="{E9811E54-1FA8-43F7-AC43-A1164A70C0D5}"/>
    <pc:docChg chg="undo custSel addSld delSld modSld sldOrd">
      <pc:chgData name="Frank Elkær (adjunkt – frae@eaaa.dk)" userId="1b06cd64-16c4-48f5-b285-7568c937f1a0" providerId="ADAL" clId="{E9811E54-1FA8-43F7-AC43-A1164A70C0D5}" dt="2025-11-10T09:11:44.369" v="1740" actId="20577"/>
      <pc:docMkLst>
        <pc:docMk/>
      </pc:docMkLst>
      <pc:sldChg chg="modSp mod">
        <pc:chgData name="Frank Elkær (adjunkt – frae@eaaa.dk)" userId="1b06cd64-16c4-48f5-b285-7568c937f1a0" providerId="ADAL" clId="{E9811E54-1FA8-43F7-AC43-A1164A70C0D5}" dt="2025-10-31T10:28:09.569" v="58" actId="20577"/>
        <pc:sldMkLst>
          <pc:docMk/>
          <pc:sldMk cId="453734215" sldId="363"/>
        </pc:sldMkLst>
        <pc:spChg chg="mod">
          <ac:chgData name="Frank Elkær (adjunkt – frae@eaaa.dk)" userId="1b06cd64-16c4-48f5-b285-7568c937f1a0" providerId="ADAL" clId="{E9811E54-1FA8-43F7-AC43-A1164A70C0D5}" dt="2025-10-31T10:28:09.569" v="58" actId="20577"/>
          <ac:spMkLst>
            <pc:docMk/>
            <pc:sldMk cId="453734215" sldId="363"/>
            <ac:spMk id="6" creationId="{192290E4-9A32-82C2-82C9-947426BDEB34}"/>
          </ac:spMkLst>
        </pc:spChg>
      </pc:sldChg>
      <pc:sldChg chg="ord">
        <pc:chgData name="Frank Elkær (adjunkt – frae@eaaa.dk)" userId="1b06cd64-16c4-48f5-b285-7568c937f1a0" providerId="ADAL" clId="{E9811E54-1FA8-43F7-AC43-A1164A70C0D5}" dt="2025-11-04T09:37:31.853" v="497"/>
        <pc:sldMkLst>
          <pc:docMk/>
          <pc:sldMk cId="1711526346" sldId="364"/>
        </pc:sldMkLst>
      </pc:sldChg>
      <pc:sldChg chg="modSp mod">
        <pc:chgData name="Frank Elkær (adjunkt – frae@eaaa.dk)" userId="1b06cd64-16c4-48f5-b285-7568c937f1a0" providerId="ADAL" clId="{E9811E54-1FA8-43F7-AC43-A1164A70C0D5}" dt="2025-11-06T07:38:22.281" v="750" actId="1076"/>
        <pc:sldMkLst>
          <pc:docMk/>
          <pc:sldMk cId="285559955" sldId="367"/>
        </pc:sldMkLst>
        <pc:spChg chg="mod">
          <ac:chgData name="Frank Elkær (adjunkt – frae@eaaa.dk)" userId="1b06cd64-16c4-48f5-b285-7568c937f1a0" providerId="ADAL" clId="{E9811E54-1FA8-43F7-AC43-A1164A70C0D5}" dt="2025-11-06T07:38:19.643" v="749" actId="1076"/>
          <ac:spMkLst>
            <pc:docMk/>
            <pc:sldMk cId="285559955" sldId="367"/>
            <ac:spMk id="4" creationId="{06F61D4C-CE36-8410-3491-91B922A49928}"/>
          </ac:spMkLst>
        </pc:spChg>
        <pc:picChg chg="mod">
          <ac:chgData name="Frank Elkær (adjunkt – frae@eaaa.dk)" userId="1b06cd64-16c4-48f5-b285-7568c937f1a0" providerId="ADAL" clId="{E9811E54-1FA8-43F7-AC43-A1164A70C0D5}" dt="2025-11-06T07:38:22.281" v="750" actId="1076"/>
          <ac:picMkLst>
            <pc:docMk/>
            <pc:sldMk cId="285559955" sldId="367"/>
            <ac:picMk id="6" creationId="{02E376BB-40D0-D2D8-30F7-D04C99361C83}"/>
          </ac:picMkLst>
        </pc:picChg>
      </pc:sldChg>
      <pc:sldChg chg="modSp mod">
        <pc:chgData name="Frank Elkær (adjunkt – frae@eaaa.dk)" userId="1b06cd64-16c4-48f5-b285-7568c937f1a0" providerId="ADAL" clId="{E9811E54-1FA8-43F7-AC43-A1164A70C0D5}" dt="2025-11-04T08:40:50.944" v="59" actId="20577"/>
        <pc:sldMkLst>
          <pc:docMk/>
          <pc:sldMk cId="2555555144" sldId="368"/>
        </pc:sldMkLst>
        <pc:spChg chg="mod">
          <ac:chgData name="Frank Elkær (adjunkt – frae@eaaa.dk)" userId="1b06cd64-16c4-48f5-b285-7568c937f1a0" providerId="ADAL" clId="{E9811E54-1FA8-43F7-AC43-A1164A70C0D5}" dt="2025-11-04T08:40:50.944" v="59" actId="20577"/>
          <ac:spMkLst>
            <pc:docMk/>
            <pc:sldMk cId="2555555144" sldId="368"/>
            <ac:spMk id="2" creationId="{C63CD881-5E00-BB47-C905-8E42CA00D058}"/>
          </ac:spMkLst>
        </pc:spChg>
      </pc:sldChg>
      <pc:sldChg chg="modSp mod">
        <pc:chgData name="Frank Elkær (adjunkt – frae@eaaa.dk)" userId="1b06cd64-16c4-48f5-b285-7568c937f1a0" providerId="ADAL" clId="{E9811E54-1FA8-43F7-AC43-A1164A70C0D5}" dt="2025-11-06T07:36:41.453" v="745" actId="20577"/>
        <pc:sldMkLst>
          <pc:docMk/>
          <pc:sldMk cId="2594507451" sldId="369"/>
        </pc:sldMkLst>
        <pc:spChg chg="mod">
          <ac:chgData name="Frank Elkær (adjunkt – frae@eaaa.dk)" userId="1b06cd64-16c4-48f5-b285-7568c937f1a0" providerId="ADAL" clId="{E9811E54-1FA8-43F7-AC43-A1164A70C0D5}" dt="2025-11-06T07:36:41.453" v="745" actId="20577"/>
          <ac:spMkLst>
            <pc:docMk/>
            <pc:sldMk cId="2594507451" sldId="369"/>
            <ac:spMk id="4" creationId="{57909077-65C1-B7D2-2F81-8AC09BB46BA0}"/>
          </ac:spMkLst>
        </pc:spChg>
      </pc:sldChg>
      <pc:sldChg chg="modSp mod">
        <pc:chgData name="Frank Elkær (adjunkt – frae@eaaa.dk)" userId="1b06cd64-16c4-48f5-b285-7568c937f1a0" providerId="ADAL" clId="{E9811E54-1FA8-43F7-AC43-A1164A70C0D5}" dt="2025-11-10T09:08:18.319" v="1739" actId="20577"/>
        <pc:sldMkLst>
          <pc:docMk/>
          <pc:sldMk cId="479355885" sldId="373"/>
        </pc:sldMkLst>
        <pc:spChg chg="mod">
          <ac:chgData name="Frank Elkær (adjunkt – frae@eaaa.dk)" userId="1b06cd64-16c4-48f5-b285-7568c937f1a0" providerId="ADAL" clId="{E9811E54-1FA8-43F7-AC43-A1164A70C0D5}" dt="2025-11-10T09:08:18.319" v="1739" actId="20577"/>
          <ac:spMkLst>
            <pc:docMk/>
            <pc:sldMk cId="479355885" sldId="373"/>
            <ac:spMk id="2" creationId="{5BB1C602-0D55-3167-6707-B7E9E67350F1}"/>
          </ac:spMkLst>
        </pc:spChg>
        <pc:spChg chg="mod">
          <ac:chgData name="Frank Elkær (adjunkt – frae@eaaa.dk)" userId="1b06cd64-16c4-48f5-b285-7568c937f1a0" providerId="ADAL" clId="{E9811E54-1FA8-43F7-AC43-A1164A70C0D5}" dt="2025-11-10T08:47:37.174" v="1698" actId="20577"/>
          <ac:spMkLst>
            <pc:docMk/>
            <pc:sldMk cId="479355885" sldId="373"/>
            <ac:spMk id="3" creationId="{651D4067-50F8-2EA9-ED98-CB12967E7E4F}"/>
          </ac:spMkLst>
        </pc:spChg>
      </pc:sldChg>
      <pc:sldChg chg="modSp mod">
        <pc:chgData name="Frank Elkær (adjunkt – frae@eaaa.dk)" userId="1b06cd64-16c4-48f5-b285-7568c937f1a0" providerId="ADAL" clId="{E9811E54-1FA8-43F7-AC43-A1164A70C0D5}" dt="2025-11-10T08:13:29.167" v="1496" actId="1076"/>
        <pc:sldMkLst>
          <pc:docMk/>
          <pc:sldMk cId="2385849316" sldId="411"/>
        </pc:sldMkLst>
        <pc:picChg chg="mod">
          <ac:chgData name="Frank Elkær (adjunkt – frae@eaaa.dk)" userId="1b06cd64-16c4-48f5-b285-7568c937f1a0" providerId="ADAL" clId="{E9811E54-1FA8-43F7-AC43-A1164A70C0D5}" dt="2025-11-10T08:13:29.167" v="1496" actId="1076"/>
          <ac:picMkLst>
            <pc:docMk/>
            <pc:sldMk cId="2385849316" sldId="411"/>
            <ac:picMk id="6" creationId="{0799A0AE-BBC4-E77E-E682-A31ACCE4DA38}"/>
          </ac:picMkLst>
        </pc:picChg>
      </pc:sldChg>
      <pc:sldChg chg="modSp mod ord">
        <pc:chgData name="Frank Elkær (adjunkt – frae@eaaa.dk)" userId="1b06cd64-16c4-48f5-b285-7568c937f1a0" providerId="ADAL" clId="{E9811E54-1FA8-43F7-AC43-A1164A70C0D5}" dt="2025-11-08T09:45:49.622" v="964"/>
        <pc:sldMkLst>
          <pc:docMk/>
          <pc:sldMk cId="1198474187" sldId="412"/>
        </pc:sldMkLst>
        <pc:spChg chg="mod">
          <ac:chgData name="Frank Elkær (adjunkt – frae@eaaa.dk)" userId="1b06cd64-16c4-48f5-b285-7568c937f1a0" providerId="ADAL" clId="{E9811E54-1FA8-43F7-AC43-A1164A70C0D5}" dt="2025-11-05T15:30:03.115" v="737" actId="20577"/>
          <ac:spMkLst>
            <pc:docMk/>
            <pc:sldMk cId="1198474187" sldId="412"/>
            <ac:spMk id="3" creationId="{B6CB1F54-7B65-9433-4A57-48CE77E666DC}"/>
          </ac:spMkLst>
        </pc:spChg>
      </pc:sldChg>
      <pc:sldChg chg="modSp mod">
        <pc:chgData name="Frank Elkær (adjunkt – frae@eaaa.dk)" userId="1b06cd64-16c4-48f5-b285-7568c937f1a0" providerId="ADAL" clId="{E9811E54-1FA8-43F7-AC43-A1164A70C0D5}" dt="2025-11-10T08:48:13.516" v="1720" actId="20577"/>
        <pc:sldMkLst>
          <pc:docMk/>
          <pc:sldMk cId="3556317481" sldId="545"/>
        </pc:sldMkLst>
        <pc:spChg chg="mod">
          <ac:chgData name="Frank Elkær (adjunkt – frae@eaaa.dk)" userId="1b06cd64-16c4-48f5-b285-7568c937f1a0" providerId="ADAL" clId="{E9811E54-1FA8-43F7-AC43-A1164A70C0D5}" dt="2025-11-10T08:48:13.516" v="1720" actId="20577"/>
          <ac:spMkLst>
            <pc:docMk/>
            <pc:sldMk cId="3556317481" sldId="545"/>
            <ac:spMk id="2" creationId="{22EB8592-1411-8D40-2A69-C5671A0BA7D9}"/>
          </ac:spMkLst>
        </pc:spChg>
        <pc:picChg chg="mod">
          <ac:chgData name="Frank Elkær (adjunkt – frae@eaaa.dk)" userId="1b06cd64-16c4-48f5-b285-7568c937f1a0" providerId="ADAL" clId="{E9811E54-1FA8-43F7-AC43-A1164A70C0D5}" dt="2025-11-04T09:33:45.658" v="220" actId="1076"/>
          <ac:picMkLst>
            <pc:docMk/>
            <pc:sldMk cId="3556317481" sldId="545"/>
            <ac:picMk id="4" creationId="{BEF59C42-2A1E-08D7-308F-EC920B374DBC}"/>
          </ac:picMkLst>
        </pc:picChg>
      </pc:sldChg>
      <pc:sldChg chg="modSp mod">
        <pc:chgData name="Frank Elkær (adjunkt – frae@eaaa.dk)" userId="1b06cd64-16c4-48f5-b285-7568c937f1a0" providerId="ADAL" clId="{E9811E54-1FA8-43F7-AC43-A1164A70C0D5}" dt="2025-11-10T08:29:16.828" v="1634" actId="20577"/>
        <pc:sldMkLst>
          <pc:docMk/>
          <pc:sldMk cId="991982787" sldId="553"/>
        </pc:sldMkLst>
        <pc:spChg chg="mod">
          <ac:chgData name="Frank Elkær (adjunkt – frae@eaaa.dk)" userId="1b06cd64-16c4-48f5-b285-7568c937f1a0" providerId="ADAL" clId="{E9811E54-1FA8-43F7-AC43-A1164A70C0D5}" dt="2025-11-10T08:29:16.828" v="1634" actId="20577"/>
          <ac:spMkLst>
            <pc:docMk/>
            <pc:sldMk cId="991982787" sldId="553"/>
            <ac:spMk id="2" creationId="{48089FFE-86A9-8F22-BD72-2E1FE4137B21}"/>
          </ac:spMkLst>
        </pc:spChg>
        <pc:spChg chg="mod">
          <ac:chgData name="Frank Elkær (adjunkt – frae@eaaa.dk)" userId="1b06cd64-16c4-48f5-b285-7568c937f1a0" providerId="ADAL" clId="{E9811E54-1FA8-43F7-AC43-A1164A70C0D5}" dt="2025-11-10T08:29:10.383" v="1633" actId="5793"/>
          <ac:spMkLst>
            <pc:docMk/>
            <pc:sldMk cId="991982787" sldId="553"/>
            <ac:spMk id="3" creationId="{909250F3-00DE-D7CD-6DBA-A3A53005FE95}"/>
          </ac:spMkLst>
        </pc:spChg>
      </pc:sldChg>
      <pc:sldChg chg="ord">
        <pc:chgData name="Frank Elkær (adjunkt – frae@eaaa.dk)" userId="1b06cd64-16c4-48f5-b285-7568c937f1a0" providerId="ADAL" clId="{E9811E54-1FA8-43F7-AC43-A1164A70C0D5}" dt="2025-11-10T08:14:28.861" v="1501"/>
        <pc:sldMkLst>
          <pc:docMk/>
          <pc:sldMk cId="3572638219" sldId="655"/>
        </pc:sldMkLst>
      </pc:sldChg>
      <pc:sldChg chg="modSp mod ord">
        <pc:chgData name="Frank Elkær (adjunkt – frae@eaaa.dk)" userId="1b06cd64-16c4-48f5-b285-7568c937f1a0" providerId="ADAL" clId="{E9811E54-1FA8-43F7-AC43-A1164A70C0D5}" dt="2025-11-10T08:14:19.720" v="1499" actId="20578"/>
        <pc:sldMkLst>
          <pc:docMk/>
          <pc:sldMk cId="632252027" sldId="1567"/>
        </pc:sldMkLst>
        <pc:spChg chg="mod">
          <ac:chgData name="Frank Elkær (adjunkt – frae@eaaa.dk)" userId="1b06cd64-16c4-48f5-b285-7568c937f1a0" providerId="ADAL" clId="{E9811E54-1FA8-43F7-AC43-A1164A70C0D5}" dt="2025-11-08T09:45:04.807" v="962" actId="14100"/>
          <ac:spMkLst>
            <pc:docMk/>
            <pc:sldMk cId="632252027" sldId="1567"/>
            <ac:spMk id="2" creationId="{CEB94C7F-C40B-A152-2952-06236FBDD16D}"/>
          </ac:spMkLst>
        </pc:spChg>
      </pc:sldChg>
      <pc:sldChg chg="modSp mod">
        <pc:chgData name="Frank Elkær (adjunkt – frae@eaaa.dk)" userId="1b06cd64-16c4-48f5-b285-7568c937f1a0" providerId="ADAL" clId="{E9811E54-1FA8-43F7-AC43-A1164A70C0D5}" dt="2025-11-10T08:40:00.529" v="1658" actId="1076"/>
        <pc:sldMkLst>
          <pc:docMk/>
          <pc:sldMk cId="532851207" sldId="1653"/>
        </pc:sldMkLst>
        <pc:spChg chg="mod">
          <ac:chgData name="Frank Elkær (adjunkt – frae@eaaa.dk)" userId="1b06cd64-16c4-48f5-b285-7568c937f1a0" providerId="ADAL" clId="{E9811E54-1FA8-43F7-AC43-A1164A70C0D5}" dt="2025-11-10T08:40:00.529" v="1658" actId="1076"/>
          <ac:spMkLst>
            <pc:docMk/>
            <pc:sldMk cId="532851207" sldId="1653"/>
            <ac:spMk id="3" creationId="{581CFD10-543A-BD66-1FE6-F3358CE9DC5B}"/>
          </ac:spMkLst>
        </pc:spChg>
      </pc:sldChg>
      <pc:sldChg chg="modSp mod">
        <pc:chgData name="Frank Elkær (adjunkt – frae@eaaa.dk)" userId="1b06cd64-16c4-48f5-b285-7568c937f1a0" providerId="ADAL" clId="{E9811E54-1FA8-43F7-AC43-A1164A70C0D5}" dt="2025-11-10T09:11:44.369" v="1740" actId="20577"/>
        <pc:sldMkLst>
          <pc:docMk/>
          <pc:sldMk cId="2672659178" sldId="1685"/>
        </pc:sldMkLst>
        <pc:spChg chg="mod">
          <ac:chgData name="Frank Elkær (adjunkt – frae@eaaa.dk)" userId="1b06cd64-16c4-48f5-b285-7568c937f1a0" providerId="ADAL" clId="{E9811E54-1FA8-43F7-AC43-A1164A70C0D5}" dt="2025-11-08T09:55:57.273" v="1464" actId="20577"/>
          <ac:spMkLst>
            <pc:docMk/>
            <pc:sldMk cId="2672659178" sldId="1685"/>
            <ac:spMk id="2" creationId="{DA4918F4-A02F-F8A6-BDF9-F43CE7A8CC69}"/>
          </ac:spMkLst>
        </pc:spChg>
        <pc:spChg chg="mod">
          <ac:chgData name="Frank Elkær (adjunkt – frae@eaaa.dk)" userId="1b06cd64-16c4-48f5-b285-7568c937f1a0" providerId="ADAL" clId="{E9811E54-1FA8-43F7-AC43-A1164A70C0D5}" dt="2025-11-10T09:11:44.369" v="1740" actId="20577"/>
          <ac:spMkLst>
            <pc:docMk/>
            <pc:sldMk cId="2672659178" sldId="1685"/>
            <ac:spMk id="3" creationId="{3C2F411E-64C1-C2FC-0877-5C2C6066DCA7}"/>
          </ac:spMkLst>
        </pc:spChg>
      </pc:sldChg>
      <pc:sldChg chg="modSp mod ord">
        <pc:chgData name="Frank Elkær (adjunkt – frae@eaaa.dk)" userId="1b06cd64-16c4-48f5-b285-7568c937f1a0" providerId="ADAL" clId="{E9811E54-1FA8-43F7-AC43-A1164A70C0D5}" dt="2025-11-08T09:39:00.428" v="940" actId="20577"/>
        <pc:sldMkLst>
          <pc:docMk/>
          <pc:sldMk cId="3759720870" sldId="1686"/>
        </pc:sldMkLst>
        <pc:spChg chg="mod">
          <ac:chgData name="Frank Elkær (adjunkt – frae@eaaa.dk)" userId="1b06cd64-16c4-48f5-b285-7568c937f1a0" providerId="ADAL" clId="{E9811E54-1FA8-43F7-AC43-A1164A70C0D5}" dt="2025-11-08T09:39:00.428" v="940" actId="20577"/>
          <ac:spMkLst>
            <pc:docMk/>
            <pc:sldMk cId="3759720870" sldId="1686"/>
            <ac:spMk id="3" creationId="{5EA7CABD-131A-CAE5-B062-C98A681186B5}"/>
          </ac:spMkLst>
        </pc:spChg>
      </pc:sldChg>
      <pc:sldChg chg="modSp mod">
        <pc:chgData name="Frank Elkær (adjunkt – frae@eaaa.dk)" userId="1b06cd64-16c4-48f5-b285-7568c937f1a0" providerId="ADAL" clId="{E9811E54-1FA8-43F7-AC43-A1164A70C0D5}" dt="2025-10-23T12:07:01.847" v="57" actId="20577"/>
        <pc:sldMkLst>
          <pc:docMk/>
          <pc:sldMk cId="2810020707" sldId="1687"/>
        </pc:sldMkLst>
        <pc:spChg chg="mod">
          <ac:chgData name="Frank Elkær (adjunkt – frae@eaaa.dk)" userId="1b06cd64-16c4-48f5-b285-7568c937f1a0" providerId="ADAL" clId="{E9811E54-1FA8-43F7-AC43-A1164A70C0D5}" dt="2025-10-23T12:07:01.847" v="57" actId="20577"/>
          <ac:spMkLst>
            <pc:docMk/>
            <pc:sldMk cId="2810020707" sldId="1687"/>
            <ac:spMk id="10" creationId="{24B155E8-85FF-5F01-567D-9E822D70F835}"/>
          </ac:spMkLst>
        </pc:spChg>
      </pc:sldChg>
      <pc:sldChg chg="modSp new mod">
        <pc:chgData name="Frank Elkær (adjunkt – frae@eaaa.dk)" userId="1b06cd64-16c4-48f5-b285-7568c937f1a0" providerId="ADAL" clId="{E9811E54-1FA8-43F7-AC43-A1164A70C0D5}" dt="2025-11-10T08:40:51.946" v="1662" actId="20577"/>
        <pc:sldMkLst>
          <pc:docMk/>
          <pc:sldMk cId="2139299076" sldId="1692"/>
        </pc:sldMkLst>
        <pc:spChg chg="mod">
          <ac:chgData name="Frank Elkær (adjunkt – frae@eaaa.dk)" userId="1b06cd64-16c4-48f5-b285-7568c937f1a0" providerId="ADAL" clId="{E9811E54-1FA8-43F7-AC43-A1164A70C0D5}" dt="2025-11-04T09:34:04.274" v="235" actId="20577"/>
          <ac:spMkLst>
            <pc:docMk/>
            <pc:sldMk cId="2139299076" sldId="1692"/>
            <ac:spMk id="2" creationId="{B0B2E870-5C1E-ADF2-859D-9D4579696C7C}"/>
          </ac:spMkLst>
        </pc:spChg>
        <pc:spChg chg="mod">
          <ac:chgData name="Frank Elkær (adjunkt – frae@eaaa.dk)" userId="1b06cd64-16c4-48f5-b285-7568c937f1a0" providerId="ADAL" clId="{E9811E54-1FA8-43F7-AC43-A1164A70C0D5}" dt="2025-11-10T08:40:51.946" v="1662" actId="20577"/>
          <ac:spMkLst>
            <pc:docMk/>
            <pc:sldMk cId="2139299076" sldId="1692"/>
            <ac:spMk id="3" creationId="{86003EDC-0F4A-47A0-0716-89CB4DF73B11}"/>
          </ac:spMkLst>
        </pc:spChg>
      </pc:sldChg>
      <pc:sldChg chg="modSp new mod">
        <pc:chgData name="Frank Elkær (adjunkt – frae@eaaa.dk)" userId="1b06cd64-16c4-48f5-b285-7568c937f1a0" providerId="ADAL" clId="{E9811E54-1FA8-43F7-AC43-A1164A70C0D5}" dt="2025-11-10T08:10:06.438" v="1495" actId="20577"/>
        <pc:sldMkLst>
          <pc:docMk/>
          <pc:sldMk cId="1073448676" sldId="1693"/>
        </pc:sldMkLst>
        <pc:spChg chg="mod">
          <ac:chgData name="Frank Elkær (adjunkt – frae@eaaa.dk)" userId="1b06cd64-16c4-48f5-b285-7568c937f1a0" providerId="ADAL" clId="{E9811E54-1FA8-43F7-AC43-A1164A70C0D5}" dt="2025-11-04T09:37:53.483" v="506" actId="20577"/>
          <ac:spMkLst>
            <pc:docMk/>
            <pc:sldMk cId="1073448676" sldId="1693"/>
            <ac:spMk id="2" creationId="{E5D74F1B-825C-5E41-779B-CFC336593178}"/>
          </ac:spMkLst>
        </pc:spChg>
        <pc:spChg chg="mod">
          <ac:chgData name="Frank Elkær (adjunkt – frae@eaaa.dk)" userId="1b06cd64-16c4-48f5-b285-7568c937f1a0" providerId="ADAL" clId="{E9811E54-1FA8-43F7-AC43-A1164A70C0D5}" dt="2025-11-10T08:10:06.438" v="1495" actId="20577"/>
          <ac:spMkLst>
            <pc:docMk/>
            <pc:sldMk cId="1073448676" sldId="1693"/>
            <ac:spMk id="3" creationId="{588C0811-1829-A90F-865A-2DBE2B4A5DDB}"/>
          </ac:spMkLst>
        </pc:spChg>
      </pc:sldChg>
      <pc:sldChg chg="add">
        <pc:chgData name="Frank Elkær (adjunkt – frae@eaaa.dk)" userId="1b06cd64-16c4-48f5-b285-7568c937f1a0" providerId="ADAL" clId="{E9811E54-1FA8-43F7-AC43-A1164A70C0D5}" dt="2025-11-08T09:35:41.945" v="910"/>
        <pc:sldMkLst>
          <pc:docMk/>
          <pc:sldMk cId="1865243089" sldId="1764"/>
        </pc:sldMkLst>
      </pc:sldChg>
      <pc:sldChg chg="add">
        <pc:chgData name="Frank Elkær (adjunkt – frae@eaaa.dk)" userId="1b06cd64-16c4-48f5-b285-7568c937f1a0" providerId="ADAL" clId="{E9811E54-1FA8-43F7-AC43-A1164A70C0D5}" dt="2025-11-10T08:18:53.031" v="1502"/>
        <pc:sldMkLst>
          <pc:docMk/>
          <pc:sldMk cId="740955190" sldId="1772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6D7E865-1B97-456B-AAC0-420E6F785A2E}" type="doc">
      <dgm:prSet loTypeId="urn:microsoft.com/office/officeart/2016/7/layout/ChevronBlock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a-DK"/>
        </a:p>
      </dgm:t>
    </dgm:pt>
    <dgm:pt modelId="{16617DE9-AFF0-4812-8E2D-44DD4A80A46A}">
      <dgm:prSet phldrT="[Tekst]"/>
      <dgm:spPr/>
      <dgm:t>
        <a:bodyPr/>
        <a:lstStyle/>
        <a:p>
          <a:r>
            <a:rPr lang="da-DK" dirty="0"/>
            <a:t>Etablering af kontekst</a:t>
          </a:r>
        </a:p>
      </dgm:t>
    </dgm:pt>
    <dgm:pt modelId="{1BD3711E-CAEC-4BA3-AF81-E89BAE149100}" type="parTrans" cxnId="{25D6D530-21AE-4E19-A96F-96597E1F618C}">
      <dgm:prSet/>
      <dgm:spPr/>
      <dgm:t>
        <a:bodyPr/>
        <a:lstStyle/>
        <a:p>
          <a:endParaRPr lang="da-DK"/>
        </a:p>
      </dgm:t>
    </dgm:pt>
    <dgm:pt modelId="{D066F52B-C208-42B5-BFF1-F302D2CA5C8E}" type="sibTrans" cxnId="{25D6D530-21AE-4E19-A96F-96597E1F618C}">
      <dgm:prSet/>
      <dgm:spPr/>
      <dgm:t>
        <a:bodyPr/>
        <a:lstStyle/>
        <a:p>
          <a:endParaRPr lang="da-DK"/>
        </a:p>
      </dgm:t>
    </dgm:pt>
    <dgm:pt modelId="{68CE2E05-04EE-4DEB-BDF9-62CB63A59E50}">
      <dgm:prSet phldrT="[Tekst]"/>
      <dgm:spPr/>
      <dgm:t>
        <a:bodyPr/>
        <a:lstStyle/>
        <a:p>
          <a:r>
            <a:rPr lang="da-DK" dirty="0"/>
            <a:t>Forretningsmål</a:t>
          </a:r>
        </a:p>
      </dgm:t>
    </dgm:pt>
    <dgm:pt modelId="{1A6C9E24-B44E-4A99-9259-E13612963148}" type="parTrans" cxnId="{9FBC263B-4B0B-4DCB-9329-C05035AA6B6A}">
      <dgm:prSet/>
      <dgm:spPr/>
      <dgm:t>
        <a:bodyPr/>
        <a:lstStyle/>
        <a:p>
          <a:endParaRPr lang="da-DK"/>
        </a:p>
      </dgm:t>
    </dgm:pt>
    <dgm:pt modelId="{FF11DC54-E86D-4FA5-AECF-562072D86876}" type="sibTrans" cxnId="{9FBC263B-4B0B-4DCB-9329-C05035AA6B6A}">
      <dgm:prSet/>
      <dgm:spPr/>
      <dgm:t>
        <a:bodyPr/>
        <a:lstStyle/>
        <a:p>
          <a:endParaRPr lang="da-DK"/>
        </a:p>
      </dgm:t>
    </dgm:pt>
    <dgm:pt modelId="{A549FA62-B1B7-4BEA-B6AA-AF4870B86472}">
      <dgm:prSet phldrT="[Tekst]"/>
      <dgm:spPr/>
      <dgm:t>
        <a:bodyPr/>
        <a:lstStyle/>
        <a:p>
          <a:r>
            <a:rPr lang="da-DK" dirty="0"/>
            <a:t>Risikovurdering</a:t>
          </a:r>
        </a:p>
      </dgm:t>
    </dgm:pt>
    <dgm:pt modelId="{F0DC6E7D-D2E2-41D4-B827-A87818521168}" type="parTrans" cxnId="{209CE170-07CA-437C-B1C4-8970586C81EC}">
      <dgm:prSet/>
      <dgm:spPr/>
      <dgm:t>
        <a:bodyPr/>
        <a:lstStyle/>
        <a:p>
          <a:endParaRPr lang="da-DK"/>
        </a:p>
      </dgm:t>
    </dgm:pt>
    <dgm:pt modelId="{8050D347-6457-4412-B5CB-AD140472B929}" type="sibTrans" cxnId="{209CE170-07CA-437C-B1C4-8970586C81EC}">
      <dgm:prSet/>
      <dgm:spPr/>
      <dgm:t>
        <a:bodyPr/>
        <a:lstStyle/>
        <a:p>
          <a:endParaRPr lang="da-DK"/>
        </a:p>
      </dgm:t>
    </dgm:pt>
    <dgm:pt modelId="{245E654A-680B-4A4C-8B23-16A05A6E3AD8}">
      <dgm:prSet phldrT="[Tekst]"/>
      <dgm:spPr/>
      <dgm:t>
        <a:bodyPr/>
        <a:lstStyle/>
        <a:p>
          <a:r>
            <a:rPr lang="da-DK" dirty="0"/>
            <a:t>Identifikation af risici</a:t>
          </a:r>
        </a:p>
      </dgm:t>
    </dgm:pt>
    <dgm:pt modelId="{B3FCBEC9-BA84-489D-9C79-5E621FAB7EC6}" type="parTrans" cxnId="{D903EF64-1FCE-48B9-8E14-AFC71FD2CA01}">
      <dgm:prSet/>
      <dgm:spPr/>
      <dgm:t>
        <a:bodyPr/>
        <a:lstStyle/>
        <a:p>
          <a:endParaRPr lang="da-DK"/>
        </a:p>
      </dgm:t>
    </dgm:pt>
    <dgm:pt modelId="{1FE989B8-8FAA-43CC-B0D1-D4627EBB2227}" type="sibTrans" cxnId="{D903EF64-1FCE-48B9-8E14-AFC71FD2CA01}">
      <dgm:prSet/>
      <dgm:spPr/>
      <dgm:t>
        <a:bodyPr/>
        <a:lstStyle/>
        <a:p>
          <a:endParaRPr lang="da-DK"/>
        </a:p>
      </dgm:t>
    </dgm:pt>
    <dgm:pt modelId="{84CB8185-174F-4B47-981A-5EA3702E2FC3}">
      <dgm:prSet phldrT="[Tekst]"/>
      <dgm:spPr/>
      <dgm:t>
        <a:bodyPr/>
        <a:lstStyle/>
        <a:p>
          <a:r>
            <a:rPr lang="da-DK" dirty="0"/>
            <a:t>Risikohåndtering</a:t>
          </a:r>
        </a:p>
      </dgm:t>
    </dgm:pt>
    <dgm:pt modelId="{808497F9-712D-43AB-923C-ED66DABF6927}" type="parTrans" cxnId="{E37D6204-90E1-4B41-897E-FB0EB3354346}">
      <dgm:prSet/>
      <dgm:spPr/>
      <dgm:t>
        <a:bodyPr/>
        <a:lstStyle/>
        <a:p>
          <a:endParaRPr lang="da-DK"/>
        </a:p>
      </dgm:t>
    </dgm:pt>
    <dgm:pt modelId="{07491B4D-E4AE-4F55-9656-9127ED09B1DF}" type="sibTrans" cxnId="{E37D6204-90E1-4B41-897E-FB0EB3354346}">
      <dgm:prSet/>
      <dgm:spPr/>
      <dgm:t>
        <a:bodyPr/>
        <a:lstStyle/>
        <a:p>
          <a:endParaRPr lang="da-DK"/>
        </a:p>
      </dgm:t>
    </dgm:pt>
    <dgm:pt modelId="{5A2E0027-DFF4-406A-9AA2-D5514AF6A46D}">
      <dgm:prSet phldrT="[Tekst]"/>
      <dgm:spPr/>
      <dgm:t>
        <a:bodyPr/>
        <a:lstStyle/>
        <a:p>
          <a:r>
            <a:rPr lang="da-DK" dirty="0"/>
            <a:t>Risikoreduktion</a:t>
          </a:r>
        </a:p>
      </dgm:t>
    </dgm:pt>
    <dgm:pt modelId="{F97F3ECE-E2AA-4747-B8B6-6FB0DAC1A820}" type="parTrans" cxnId="{A1D757D5-F02F-42CF-844F-D60644FA4B0F}">
      <dgm:prSet/>
      <dgm:spPr/>
      <dgm:t>
        <a:bodyPr/>
        <a:lstStyle/>
        <a:p>
          <a:endParaRPr lang="da-DK"/>
        </a:p>
      </dgm:t>
    </dgm:pt>
    <dgm:pt modelId="{3AB990FE-B777-4B33-A542-EA479E75B6B3}" type="sibTrans" cxnId="{A1D757D5-F02F-42CF-844F-D60644FA4B0F}">
      <dgm:prSet/>
      <dgm:spPr/>
      <dgm:t>
        <a:bodyPr/>
        <a:lstStyle/>
        <a:p>
          <a:endParaRPr lang="da-DK"/>
        </a:p>
      </dgm:t>
    </dgm:pt>
    <dgm:pt modelId="{59C2AB6C-A37C-47CE-AF6B-65CF2A35373F}">
      <dgm:prSet/>
      <dgm:spPr/>
      <dgm:t>
        <a:bodyPr/>
        <a:lstStyle/>
        <a:p>
          <a:r>
            <a:rPr lang="da-DK" dirty="0"/>
            <a:t>Risikoaccept</a:t>
          </a:r>
        </a:p>
      </dgm:t>
    </dgm:pt>
    <dgm:pt modelId="{31275A61-68C9-419E-AE84-C8E935AA36B0}" type="parTrans" cxnId="{479100E7-82A5-474F-8E6B-F8CB3A4925A3}">
      <dgm:prSet/>
      <dgm:spPr/>
      <dgm:t>
        <a:bodyPr/>
        <a:lstStyle/>
        <a:p>
          <a:endParaRPr lang="da-DK"/>
        </a:p>
      </dgm:t>
    </dgm:pt>
    <dgm:pt modelId="{B9358637-F436-4735-A5A3-C65D9B2D49A7}" type="sibTrans" cxnId="{479100E7-82A5-474F-8E6B-F8CB3A4925A3}">
      <dgm:prSet/>
      <dgm:spPr/>
      <dgm:t>
        <a:bodyPr/>
        <a:lstStyle/>
        <a:p>
          <a:endParaRPr lang="da-DK"/>
        </a:p>
      </dgm:t>
    </dgm:pt>
    <dgm:pt modelId="{23638F29-BFAF-47B7-BB97-93005FA44F76}">
      <dgm:prSet phldrT="[Tekst]"/>
      <dgm:spPr/>
      <dgm:t>
        <a:bodyPr/>
        <a:lstStyle/>
        <a:p>
          <a:r>
            <a:rPr lang="da-DK" dirty="0"/>
            <a:t>Kerneopgaver/processer for at nå mål</a:t>
          </a:r>
        </a:p>
      </dgm:t>
    </dgm:pt>
    <dgm:pt modelId="{A74E29B1-C1FC-4DAD-BC3D-3F8ADF79FC56}" type="parTrans" cxnId="{2BAA298D-2AD2-4846-A93F-82D194FE5E8D}">
      <dgm:prSet/>
      <dgm:spPr/>
      <dgm:t>
        <a:bodyPr/>
        <a:lstStyle/>
        <a:p>
          <a:endParaRPr lang="da-DK"/>
        </a:p>
      </dgm:t>
    </dgm:pt>
    <dgm:pt modelId="{CCA60624-ED58-4FF2-BD96-2C0AAEFC940B}" type="sibTrans" cxnId="{2BAA298D-2AD2-4846-A93F-82D194FE5E8D}">
      <dgm:prSet/>
      <dgm:spPr/>
      <dgm:t>
        <a:bodyPr/>
        <a:lstStyle/>
        <a:p>
          <a:endParaRPr lang="da-DK"/>
        </a:p>
      </dgm:t>
    </dgm:pt>
    <dgm:pt modelId="{7B124158-1416-410B-A3B1-1B246B4649E7}">
      <dgm:prSet phldrT="[Tekst]"/>
      <dgm:spPr/>
      <dgm:t>
        <a:bodyPr/>
        <a:lstStyle/>
        <a:p>
          <a:r>
            <a:rPr lang="da-DK" dirty="0"/>
            <a:t>Alvorlige konsekvenser- risikoappetit</a:t>
          </a:r>
        </a:p>
      </dgm:t>
    </dgm:pt>
    <dgm:pt modelId="{5EE6628C-E2D7-458D-AF44-2BDDACB3A857}" type="parTrans" cxnId="{BB99A63A-C837-4664-A799-5D8CC6A3B822}">
      <dgm:prSet/>
      <dgm:spPr/>
      <dgm:t>
        <a:bodyPr/>
        <a:lstStyle/>
        <a:p>
          <a:endParaRPr lang="da-DK"/>
        </a:p>
      </dgm:t>
    </dgm:pt>
    <dgm:pt modelId="{1326ECCF-1B1F-4CC8-99D0-573957150590}" type="sibTrans" cxnId="{BB99A63A-C837-4664-A799-5D8CC6A3B822}">
      <dgm:prSet/>
      <dgm:spPr/>
      <dgm:t>
        <a:bodyPr/>
        <a:lstStyle/>
        <a:p>
          <a:endParaRPr lang="da-DK"/>
        </a:p>
      </dgm:t>
    </dgm:pt>
    <dgm:pt modelId="{5A43F84F-476B-4B1C-9642-7B6C5E14E16C}">
      <dgm:prSet phldrT="[Tekst]"/>
      <dgm:spPr/>
      <dgm:t>
        <a:bodyPr/>
        <a:lstStyle/>
        <a:p>
          <a:r>
            <a:rPr lang="da-DK" dirty="0"/>
            <a:t>Trusselsbilledet</a:t>
          </a:r>
        </a:p>
      </dgm:t>
    </dgm:pt>
    <dgm:pt modelId="{B3A7C3B5-560E-4E84-9D77-2512D69026CA}" type="parTrans" cxnId="{4579E932-CDBA-4528-825B-9EBF033643E3}">
      <dgm:prSet/>
      <dgm:spPr/>
      <dgm:t>
        <a:bodyPr/>
        <a:lstStyle/>
        <a:p>
          <a:endParaRPr lang="da-DK"/>
        </a:p>
      </dgm:t>
    </dgm:pt>
    <dgm:pt modelId="{DF277CE8-0BE1-4AEB-A6DF-E32D676AED26}" type="sibTrans" cxnId="{4579E932-CDBA-4528-825B-9EBF033643E3}">
      <dgm:prSet/>
      <dgm:spPr/>
      <dgm:t>
        <a:bodyPr/>
        <a:lstStyle/>
        <a:p>
          <a:endParaRPr lang="da-DK"/>
        </a:p>
      </dgm:t>
    </dgm:pt>
    <dgm:pt modelId="{A0F4F52D-3634-4E1D-9623-7B7D5B8C3F9B}">
      <dgm:prSet phldrT="[Tekst]"/>
      <dgm:spPr/>
      <dgm:t>
        <a:bodyPr/>
        <a:lstStyle/>
        <a:p>
          <a:r>
            <a:rPr lang="da-DK" dirty="0"/>
            <a:t>Risikoanalyse</a:t>
          </a:r>
        </a:p>
      </dgm:t>
    </dgm:pt>
    <dgm:pt modelId="{1C95EE69-97B3-4DF8-80D7-F2C9DB4858A6}" type="parTrans" cxnId="{C9F904B1-1E7D-4BA5-ADF2-29F04884902D}">
      <dgm:prSet/>
      <dgm:spPr/>
      <dgm:t>
        <a:bodyPr/>
        <a:lstStyle/>
        <a:p>
          <a:endParaRPr lang="da-DK"/>
        </a:p>
      </dgm:t>
    </dgm:pt>
    <dgm:pt modelId="{2300C3F5-4D49-46F1-93E1-7ADB15134CAB}" type="sibTrans" cxnId="{C9F904B1-1E7D-4BA5-ADF2-29F04884902D}">
      <dgm:prSet/>
      <dgm:spPr/>
      <dgm:t>
        <a:bodyPr/>
        <a:lstStyle/>
        <a:p>
          <a:endParaRPr lang="da-DK"/>
        </a:p>
      </dgm:t>
    </dgm:pt>
    <dgm:pt modelId="{A56AE7D2-FC84-43E9-9DAF-65909B162742}">
      <dgm:prSet phldrT="[Tekst]"/>
      <dgm:spPr/>
      <dgm:t>
        <a:bodyPr/>
        <a:lstStyle/>
        <a:p>
          <a:r>
            <a:rPr lang="da-DK" dirty="0"/>
            <a:t>Risikoevaluering</a:t>
          </a:r>
        </a:p>
      </dgm:t>
    </dgm:pt>
    <dgm:pt modelId="{7EF9620C-8471-4DB6-92BA-71DA54EBA587}" type="parTrans" cxnId="{EF1C63AE-FFEB-467C-8FB5-926D9CE3BDDE}">
      <dgm:prSet/>
      <dgm:spPr/>
      <dgm:t>
        <a:bodyPr/>
        <a:lstStyle/>
        <a:p>
          <a:endParaRPr lang="da-DK"/>
        </a:p>
      </dgm:t>
    </dgm:pt>
    <dgm:pt modelId="{44216D77-AFA5-4633-8139-6EA725FC5EFD}" type="sibTrans" cxnId="{EF1C63AE-FFEB-467C-8FB5-926D9CE3BDDE}">
      <dgm:prSet/>
      <dgm:spPr/>
      <dgm:t>
        <a:bodyPr/>
        <a:lstStyle/>
        <a:p>
          <a:endParaRPr lang="da-DK"/>
        </a:p>
      </dgm:t>
    </dgm:pt>
    <dgm:pt modelId="{A4087170-8DC8-4AFC-A91C-782F99CFBBB8}">
      <dgm:prSet phldrT="[Tekst]"/>
      <dgm:spPr/>
      <dgm:t>
        <a:bodyPr/>
        <a:lstStyle/>
        <a:p>
          <a:r>
            <a:rPr lang="da-DK" dirty="0"/>
            <a:t>Risiko undgåelse</a:t>
          </a:r>
        </a:p>
      </dgm:t>
    </dgm:pt>
    <dgm:pt modelId="{D480730F-756A-41A4-ACCA-8FFEF4050066}" type="parTrans" cxnId="{0545DFB6-996A-45E5-9CFC-DD2DBA937381}">
      <dgm:prSet/>
      <dgm:spPr/>
      <dgm:t>
        <a:bodyPr/>
        <a:lstStyle/>
        <a:p>
          <a:endParaRPr lang="da-DK"/>
        </a:p>
      </dgm:t>
    </dgm:pt>
    <dgm:pt modelId="{58A2432F-C8C2-4B7A-B7C0-58B26E2FBE41}" type="sibTrans" cxnId="{0545DFB6-996A-45E5-9CFC-DD2DBA937381}">
      <dgm:prSet/>
      <dgm:spPr/>
      <dgm:t>
        <a:bodyPr/>
        <a:lstStyle/>
        <a:p>
          <a:endParaRPr lang="da-DK"/>
        </a:p>
      </dgm:t>
    </dgm:pt>
    <dgm:pt modelId="{3667B99E-14B3-4158-8BAF-62B22D9F0FF9}">
      <dgm:prSet phldrT="[Tekst]"/>
      <dgm:spPr/>
      <dgm:t>
        <a:bodyPr/>
        <a:lstStyle/>
        <a:p>
          <a:r>
            <a:rPr lang="da-DK" dirty="0"/>
            <a:t>Risikooverførsel</a:t>
          </a:r>
        </a:p>
      </dgm:t>
    </dgm:pt>
    <dgm:pt modelId="{4259A4CA-86FB-486A-B38C-5E3BF836F7ED}" type="parTrans" cxnId="{1D57D960-98EF-4B02-9649-1CA1EA31CF73}">
      <dgm:prSet/>
      <dgm:spPr/>
      <dgm:t>
        <a:bodyPr/>
        <a:lstStyle/>
        <a:p>
          <a:endParaRPr lang="da-DK"/>
        </a:p>
      </dgm:t>
    </dgm:pt>
    <dgm:pt modelId="{6E282C3B-A5D7-4C2E-9566-4F0FEB76BE1C}" type="sibTrans" cxnId="{1D57D960-98EF-4B02-9649-1CA1EA31CF73}">
      <dgm:prSet/>
      <dgm:spPr/>
      <dgm:t>
        <a:bodyPr/>
        <a:lstStyle/>
        <a:p>
          <a:endParaRPr lang="da-DK"/>
        </a:p>
      </dgm:t>
    </dgm:pt>
    <dgm:pt modelId="{42608023-59B4-49AB-8E01-AD5BB5668EAC}">
      <dgm:prSet phldrT="[Tekst]"/>
      <dgm:spPr/>
      <dgm:t>
        <a:bodyPr/>
        <a:lstStyle/>
        <a:p>
          <a:r>
            <a:rPr lang="da-DK" dirty="0"/>
            <a:t>Risikoaccept</a:t>
          </a:r>
        </a:p>
      </dgm:t>
    </dgm:pt>
    <dgm:pt modelId="{DD3E3045-9E0C-4616-8701-3667B64DC4E1}" type="parTrans" cxnId="{2B70ED4F-E55A-4E64-B871-830571CFEE7A}">
      <dgm:prSet/>
      <dgm:spPr/>
      <dgm:t>
        <a:bodyPr/>
        <a:lstStyle/>
        <a:p>
          <a:endParaRPr lang="da-DK"/>
        </a:p>
      </dgm:t>
    </dgm:pt>
    <dgm:pt modelId="{1D689BCA-7257-4381-A85F-8A18497AF58D}" type="sibTrans" cxnId="{2B70ED4F-E55A-4E64-B871-830571CFEE7A}">
      <dgm:prSet/>
      <dgm:spPr/>
      <dgm:t>
        <a:bodyPr/>
        <a:lstStyle/>
        <a:p>
          <a:endParaRPr lang="da-DK"/>
        </a:p>
      </dgm:t>
    </dgm:pt>
    <dgm:pt modelId="{C59699AF-02CE-402F-8B62-ABF432D8947E}">
      <dgm:prSet/>
      <dgm:spPr/>
      <dgm:t>
        <a:bodyPr/>
        <a:lstStyle/>
        <a:p>
          <a:r>
            <a:rPr lang="da-DK" dirty="0"/>
            <a:t>Risikohåndterings</a:t>
          </a:r>
          <a:r>
            <a:rPr lang="da-DK" baseline="0" dirty="0"/>
            <a:t> plan </a:t>
          </a:r>
          <a:endParaRPr lang="da-DK" dirty="0"/>
        </a:p>
      </dgm:t>
    </dgm:pt>
    <dgm:pt modelId="{BC55B51D-E2ED-491C-9751-06E22CF31C86}" type="parTrans" cxnId="{98889C91-C6D4-4F88-AF5D-9CDC2BA6922C}">
      <dgm:prSet/>
      <dgm:spPr/>
      <dgm:t>
        <a:bodyPr/>
        <a:lstStyle/>
        <a:p>
          <a:endParaRPr lang="da-DK"/>
        </a:p>
      </dgm:t>
    </dgm:pt>
    <dgm:pt modelId="{889A5EEB-1E93-4ED9-A2C6-31FD7A68A6C6}" type="sibTrans" cxnId="{98889C91-C6D4-4F88-AF5D-9CDC2BA6922C}">
      <dgm:prSet/>
      <dgm:spPr/>
      <dgm:t>
        <a:bodyPr/>
        <a:lstStyle/>
        <a:p>
          <a:endParaRPr lang="da-DK"/>
        </a:p>
      </dgm:t>
    </dgm:pt>
    <dgm:pt modelId="{7A1D597B-F829-4A61-890F-F1291DC3B479}">
      <dgm:prSet phldrT="[Tekst]"/>
      <dgm:spPr/>
      <dgm:t>
        <a:bodyPr/>
        <a:lstStyle/>
        <a:p>
          <a:endParaRPr lang="da-DK" dirty="0"/>
        </a:p>
      </dgm:t>
    </dgm:pt>
    <dgm:pt modelId="{7D07037F-99F9-49D4-9897-62038B5A3BF8}" type="parTrans" cxnId="{C9E12654-471D-4CBD-98C5-BBAFD72CFEE0}">
      <dgm:prSet/>
      <dgm:spPr/>
      <dgm:t>
        <a:bodyPr/>
        <a:lstStyle/>
        <a:p>
          <a:endParaRPr lang="da-DK"/>
        </a:p>
      </dgm:t>
    </dgm:pt>
    <dgm:pt modelId="{2242473F-27FD-43C7-8BF7-86F2B187494D}" type="sibTrans" cxnId="{C9E12654-471D-4CBD-98C5-BBAFD72CFEE0}">
      <dgm:prSet/>
      <dgm:spPr/>
      <dgm:t>
        <a:bodyPr/>
        <a:lstStyle/>
        <a:p>
          <a:endParaRPr lang="da-DK"/>
        </a:p>
      </dgm:t>
    </dgm:pt>
    <dgm:pt modelId="{3CC7FF19-33F9-42BD-8A99-CB750BE3CF64}" type="pres">
      <dgm:prSet presAssocID="{86D7E865-1B97-456B-AAC0-420E6F785A2E}" presName="Name0" presStyleCnt="0">
        <dgm:presLayoutVars>
          <dgm:dir/>
          <dgm:animLvl val="lvl"/>
          <dgm:resizeHandles val="exact"/>
        </dgm:presLayoutVars>
      </dgm:prSet>
      <dgm:spPr/>
    </dgm:pt>
    <dgm:pt modelId="{072ABF34-B095-4838-AD12-2B996390BBBE}" type="pres">
      <dgm:prSet presAssocID="{16617DE9-AFF0-4812-8E2D-44DD4A80A46A}" presName="composite" presStyleCnt="0"/>
      <dgm:spPr/>
    </dgm:pt>
    <dgm:pt modelId="{73AEAAD7-3B6E-4324-9A42-E78E1D12CCFD}" type="pres">
      <dgm:prSet presAssocID="{16617DE9-AFF0-4812-8E2D-44DD4A80A46A}" presName="parTx" presStyleLbl="alignNode1" presStyleIdx="0" presStyleCnt="4">
        <dgm:presLayoutVars>
          <dgm:chMax val="0"/>
          <dgm:chPref val="0"/>
        </dgm:presLayoutVars>
      </dgm:prSet>
      <dgm:spPr/>
    </dgm:pt>
    <dgm:pt modelId="{7C0BD286-150E-4BA2-A030-EB8F339B7112}" type="pres">
      <dgm:prSet presAssocID="{16617DE9-AFF0-4812-8E2D-44DD4A80A46A}" presName="desTx" presStyleLbl="alignAccFollowNode1" presStyleIdx="0" presStyleCnt="4">
        <dgm:presLayoutVars/>
      </dgm:prSet>
      <dgm:spPr/>
    </dgm:pt>
    <dgm:pt modelId="{9C940010-822D-483F-94EF-0D3D39F68CEF}" type="pres">
      <dgm:prSet presAssocID="{D066F52B-C208-42B5-BFF1-F302D2CA5C8E}" presName="space" presStyleCnt="0"/>
      <dgm:spPr/>
    </dgm:pt>
    <dgm:pt modelId="{7F20E9FB-707E-4AC0-AFA4-B3C2326E7DF5}" type="pres">
      <dgm:prSet presAssocID="{A549FA62-B1B7-4BEA-B6AA-AF4870B86472}" presName="composite" presStyleCnt="0"/>
      <dgm:spPr/>
    </dgm:pt>
    <dgm:pt modelId="{7C9E7AE7-3E72-4035-8D6B-E1FD9EBCBD28}" type="pres">
      <dgm:prSet presAssocID="{A549FA62-B1B7-4BEA-B6AA-AF4870B86472}" presName="parTx" presStyleLbl="alignNode1" presStyleIdx="1" presStyleCnt="4">
        <dgm:presLayoutVars>
          <dgm:chMax val="0"/>
          <dgm:chPref val="0"/>
        </dgm:presLayoutVars>
      </dgm:prSet>
      <dgm:spPr/>
    </dgm:pt>
    <dgm:pt modelId="{6447D2C7-6975-42F5-B1E7-713D66BFD4CC}" type="pres">
      <dgm:prSet presAssocID="{A549FA62-B1B7-4BEA-B6AA-AF4870B86472}" presName="desTx" presStyleLbl="alignAccFollowNode1" presStyleIdx="1" presStyleCnt="4">
        <dgm:presLayoutVars/>
      </dgm:prSet>
      <dgm:spPr/>
    </dgm:pt>
    <dgm:pt modelId="{3CFB4B0E-C4F8-4CE3-B653-7F9563F5006F}" type="pres">
      <dgm:prSet presAssocID="{8050D347-6457-4412-B5CB-AD140472B929}" presName="space" presStyleCnt="0"/>
      <dgm:spPr/>
    </dgm:pt>
    <dgm:pt modelId="{F0549A61-93FC-4D27-9312-C14C847A3D93}" type="pres">
      <dgm:prSet presAssocID="{84CB8185-174F-4B47-981A-5EA3702E2FC3}" presName="composite" presStyleCnt="0"/>
      <dgm:spPr/>
    </dgm:pt>
    <dgm:pt modelId="{A767125E-D2B3-482D-B3AF-926479695718}" type="pres">
      <dgm:prSet presAssocID="{84CB8185-174F-4B47-981A-5EA3702E2FC3}" presName="parTx" presStyleLbl="alignNode1" presStyleIdx="2" presStyleCnt="4">
        <dgm:presLayoutVars>
          <dgm:chMax val="0"/>
          <dgm:chPref val="0"/>
        </dgm:presLayoutVars>
      </dgm:prSet>
      <dgm:spPr/>
    </dgm:pt>
    <dgm:pt modelId="{462B04C7-4412-4C6C-8A8D-D0A85E3AF53B}" type="pres">
      <dgm:prSet presAssocID="{84CB8185-174F-4B47-981A-5EA3702E2FC3}" presName="desTx" presStyleLbl="alignAccFollowNode1" presStyleIdx="2" presStyleCnt="4">
        <dgm:presLayoutVars/>
      </dgm:prSet>
      <dgm:spPr/>
    </dgm:pt>
    <dgm:pt modelId="{495696B7-73BB-4A17-8A21-3D6E7466CCBB}" type="pres">
      <dgm:prSet presAssocID="{07491B4D-E4AE-4F55-9656-9127ED09B1DF}" presName="space" presStyleCnt="0"/>
      <dgm:spPr/>
    </dgm:pt>
    <dgm:pt modelId="{84A034B2-26C4-4711-9C80-B25FCF311312}" type="pres">
      <dgm:prSet presAssocID="{59C2AB6C-A37C-47CE-AF6B-65CF2A35373F}" presName="composite" presStyleCnt="0"/>
      <dgm:spPr/>
    </dgm:pt>
    <dgm:pt modelId="{74B6E777-AB7A-4151-9956-34DF7A847943}" type="pres">
      <dgm:prSet presAssocID="{59C2AB6C-A37C-47CE-AF6B-65CF2A35373F}" presName="parTx" presStyleLbl="alignNode1" presStyleIdx="3" presStyleCnt="4">
        <dgm:presLayoutVars>
          <dgm:chMax val="0"/>
          <dgm:chPref val="0"/>
        </dgm:presLayoutVars>
      </dgm:prSet>
      <dgm:spPr/>
    </dgm:pt>
    <dgm:pt modelId="{9EF63750-A469-43F1-AB43-FC1214455693}" type="pres">
      <dgm:prSet presAssocID="{59C2AB6C-A37C-47CE-AF6B-65CF2A35373F}" presName="desTx" presStyleLbl="alignAccFollowNode1" presStyleIdx="3" presStyleCnt="4">
        <dgm:presLayoutVars/>
      </dgm:prSet>
      <dgm:spPr/>
    </dgm:pt>
  </dgm:ptLst>
  <dgm:cxnLst>
    <dgm:cxn modelId="{C4915B01-67AE-48DE-8EA7-424E1321779A}" type="presOf" srcId="{A0F4F52D-3634-4E1D-9623-7B7D5B8C3F9B}" destId="{6447D2C7-6975-42F5-B1E7-713D66BFD4CC}" srcOrd="0" destOrd="1" presId="urn:microsoft.com/office/officeart/2016/7/layout/ChevronBlockProcess"/>
    <dgm:cxn modelId="{E37D6204-90E1-4B41-897E-FB0EB3354346}" srcId="{86D7E865-1B97-456B-AAC0-420E6F785A2E}" destId="{84CB8185-174F-4B47-981A-5EA3702E2FC3}" srcOrd="2" destOrd="0" parTransId="{808497F9-712D-43AB-923C-ED66DABF6927}" sibTransId="{07491B4D-E4AE-4F55-9656-9127ED09B1DF}"/>
    <dgm:cxn modelId="{9AFDD415-2AC1-4F87-BCFA-33E27D2375F4}" type="presOf" srcId="{23638F29-BFAF-47B7-BB97-93005FA44F76}" destId="{7C0BD286-150E-4BA2-A030-EB8F339B7112}" srcOrd="0" destOrd="1" presId="urn:microsoft.com/office/officeart/2016/7/layout/ChevronBlockProcess"/>
    <dgm:cxn modelId="{37AF2316-4942-4FFF-B395-DB45A8A25659}" type="presOf" srcId="{A549FA62-B1B7-4BEA-B6AA-AF4870B86472}" destId="{7C9E7AE7-3E72-4035-8D6B-E1FD9EBCBD28}" srcOrd="0" destOrd="0" presId="urn:microsoft.com/office/officeart/2016/7/layout/ChevronBlockProcess"/>
    <dgm:cxn modelId="{5D25B521-B727-41BF-B5EE-CDB290035AB8}" type="presOf" srcId="{C59699AF-02CE-402F-8B62-ABF432D8947E}" destId="{9EF63750-A469-43F1-AB43-FC1214455693}" srcOrd="0" destOrd="0" presId="urn:microsoft.com/office/officeart/2016/7/layout/ChevronBlockProcess"/>
    <dgm:cxn modelId="{0C3EC228-1A15-482A-9D1B-11137354DB88}" type="presOf" srcId="{42608023-59B4-49AB-8E01-AD5BB5668EAC}" destId="{462B04C7-4412-4C6C-8A8D-D0A85E3AF53B}" srcOrd="0" destOrd="3" presId="urn:microsoft.com/office/officeart/2016/7/layout/ChevronBlockProcess"/>
    <dgm:cxn modelId="{25D6D530-21AE-4E19-A96F-96597E1F618C}" srcId="{86D7E865-1B97-456B-AAC0-420E6F785A2E}" destId="{16617DE9-AFF0-4812-8E2D-44DD4A80A46A}" srcOrd="0" destOrd="0" parTransId="{1BD3711E-CAEC-4BA3-AF81-E89BAE149100}" sibTransId="{D066F52B-C208-42B5-BFF1-F302D2CA5C8E}"/>
    <dgm:cxn modelId="{8838B631-B1AB-4C33-AA79-E8A18ED59619}" type="presOf" srcId="{5A2E0027-DFF4-406A-9AA2-D5514AF6A46D}" destId="{462B04C7-4412-4C6C-8A8D-D0A85E3AF53B}" srcOrd="0" destOrd="0" presId="urn:microsoft.com/office/officeart/2016/7/layout/ChevronBlockProcess"/>
    <dgm:cxn modelId="{4579E932-CDBA-4528-825B-9EBF033643E3}" srcId="{16617DE9-AFF0-4812-8E2D-44DD4A80A46A}" destId="{5A43F84F-476B-4B1C-9642-7B6C5E14E16C}" srcOrd="3" destOrd="0" parTransId="{B3A7C3B5-560E-4E84-9D77-2512D69026CA}" sibTransId="{DF277CE8-0BE1-4AEB-A6DF-E32D676AED26}"/>
    <dgm:cxn modelId="{BB99A63A-C837-4664-A799-5D8CC6A3B822}" srcId="{16617DE9-AFF0-4812-8E2D-44DD4A80A46A}" destId="{7B124158-1416-410B-A3B1-1B246B4649E7}" srcOrd="2" destOrd="0" parTransId="{5EE6628C-E2D7-458D-AF44-2BDDACB3A857}" sibTransId="{1326ECCF-1B1F-4CC8-99D0-573957150590}"/>
    <dgm:cxn modelId="{9FBC263B-4B0B-4DCB-9329-C05035AA6B6A}" srcId="{16617DE9-AFF0-4812-8E2D-44DD4A80A46A}" destId="{68CE2E05-04EE-4DEB-BDF9-62CB63A59E50}" srcOrd="0" destOrd="0" parTransId="{1A6C9E24-B44E-4A99-9259-E13612963148}" sibTransId="{FF11DC54-E86D-4FA5-AECF-562072D86876}"/>
    <dgm:cxn modelId="{1D57D960-98EF-4B02-9649-1CA1EA31CF73}" srcId="{84CB8185-174F-4B47-981A-5EA3702E2FC3}" destId="{3667B99E-14B3-4158-8BAF-62B22D9F0FF9}" srcOrd="2" destOrd="0" parTransId="{4259A4CA-86FB-486A-B38C-5E3BF836F7ED}" sibTransId="{6E282C3B-A5D7-4C2E-9566-4F0FEB76BE1C}"/>
    <dgm:cxn modelId="{D903EF64-1FCE-48B9-8E14-AFC71FD2CA01}" srcId="{A549FA62-B1B7-4BEA-B6AA-AF4870B86472}" destId="{245E654A-680B-4A4C-8B23-16A05A6E3AD8}" srcOrd="0" destOrd="0" parTransId="{B3FCBEC9-BA84-489D-9C79-5E621FAB7EC6}" sibTransId="{1FE989B8-8FAA-43CC-B0D1-D4627EBB2227}"/>
    <dgm:cxn modelId="{B2BCAF47-2B05-4EC2-93E3-D102A5C4882A}" type="presOf" srcId="{68CE2E05-04EE-4DEB-BDF9-62CB63A59E50}" destId="{7C0BD286-150E-4BA2-A030-EB8F339B7112}" srcOrd="0" destOrd="0" presId="urn:microsoft.com/office/officeart/2016/7/layout/ChevronBlockProcess"/>
    <dgm:cxn modelId="{2B70ED4F-E55A-4E64-B871-830571CFEE7A}" srcId="{84CB8185-174F-4B47-981A-5EA3702E2FC3}" destId="{42608023-59B4-49AB-8E01-AD5BB5668EAC}" srcOrd="3" destOrd="0" parTransId="{DD3E3045-9E0C-4616-8701-3667B64DC4E1}" sibTransId="{1D689BCA-7257-4381-A85F-8A18497AF58D}"/>
    <dgm:cxn modelId="{209CE170-07CA-437C-B1C4-8970586C81EC}" srcId="{86D7E865-1B97-456B-AAC0-420E6F785A2E}" destId="{A549FA62-B1B7-4BEA-B6AA-AF4870B86472}" srcOrd="1" destOrd="0" parTransId="{F0DC6E7D-D2E2-41D4-B827-A87818521168}" sibTransId="{8050D347-6457-4412-B5CB-AD140472B929}"/>
    <dgm:cxn modelId="{C9E12654-471D-4CBD-98C5-BBAFD72CFEE0}" srcId="{84CB8185-174F-4B47-981A-5EA3702E2FC3}" destId="{7A1D597B-F829-4A61-890F-F1291DC3B479}" srcOrd="4" destOrd="0" parTransId="{7D07037F-99F9-49D4-9897-62038B5A3BF8}" sibTransId="{2242473F-27FD-43C7-8BF7-86F2B187494D}"/>
    <dgm:cxn modelId="{001EBA75-C83A-49A3-B879-FED86908B304}" type="presOf" srcId="{84CB8185-174F-4B47-981A-5EA3702E2FC3}" destId="{A767125E-D2B3-482D-B3AF-926479695718}" srcOrd="0" destOrd="0" presId="urn:microsoft.com/office/officeart/2016/7/layout/ChevronBlockProcess"/>
    <dgm:cxn modelId="{E0C30F81-62CA-4C16-B217-F29772DBC275}" type="presOf" srcId="{16617DE9-AFF0-4812-8E2D-44DD4A80A46A}" destId="{73AEAAD7-3B6E-4324-9A42-E78E1D12CCFD}" srcOrd="0" destOrd="0" presId="urn:microsoft.com/office/officeart/2016/7/layout/ChevronBlockProcess"/>
    <dgm:cxn modelId="{9C415A8A-AF25-4B27-AB2C-CCCA0BFFE6E5}" type="presOf" srcId="{3667B99E-14B3-4158-8BAF-62B22D9F0FF9}" destId="{462B04C7-4412-4C6C-8A8D-D0A85E3AF53B}" srcOrd="0" destOrd="2" presId="urn:microsoft.com/office/officeart/2016/7/layout/ChevronBlockProcess"/>
    <dgm:cxn modelId="{2BAA298D-2AD2-4846-A93F-82D194FE5E8D}" srcId="{16617DE9-AFF0-4812-8E2D-44DD4A80A46A}" destId="{23638F29-BFAF-47B7-BB97-93005FA44F76}" srcOrd="1" destOrd="0" parTransId="{A74E29B1-C1FC-4DAD-BC3D-3F8ADF79FC56}" sibTransId="{CCA60624-ED58-4FF2-BD96-2C0AAEFC940B}"/>
    <dgm:cxn modelId="{98889C91-C6D4-4F88-AF5D-9CDC2BA6922C}" srcId="{59C2AB6C-A37C-47CE-AF6B-65CF2A35373F}" destId="{C59699AF-02CE-402F-8B62-ABF432D8947E}" srcOrd="0" destOrd="0" parTransId="{BC55B51D-E2ED-491C-9751-06E22CF31C86}" sibTransId="{889A5EEB-1E93-4ED9-A2C6-31FD7A68A6C6}"/>
    <dgm:cxn modelId="{16419594-3917-4D58-ACD1-F8CB506830B9}" type="presOf" srcId="{A56AE7D2-FC84-43E9-9DAF-65909B162742}" destId="{6447D2C7-6975-42F5-B1E7-713D66BFD4CC}" srcOrd="0" destOrd="2" presId="urn:microsoft.com/office/officeart/2016/7/layout/ChevronBlockProcess"/>
    <dgm:cxn modelId="{6A5C229C-4DE1-4EA4-9827-AAA995E2A61B}" type="presOf" srcId="{59C2AB6C-A37C-47CE-AF6B-65CF2A35373F}" destId="{74B6E777-AB7A-4151-9956-34DF7A847943}" srcOrd="0" destOrd="0" presId="urn:microsoft.com/office/officeart/2016/7/layout/ChevronBlockProcess"/>
    <dgm:cxn modelId="{33D3CB9D-0DEF-4191-BC3C-7176F08FF736}" type="presOf" srcId="{5A43F84F-476B-4B1C-9642-7B6C5E14E16C}" destId="{7C0BD286-150E-4BA2-A030-EB8F339B7112}" srcOrd="0" destOrd="3" presId="urn:microsoft.com/office/officeart/2016/7/layout/ChevronBlockProcess"/>
    <dgm:cxn modelId="{EF1C63AE-FFEB-467C-8FB5-926D9CE3BDDE}" srcId="{A549FA62-B1B7-4BEA-B6AA-AF4870B86472}" destId="{A56AE7D2-FC84-43E9-9DAF-65909B162742}" srcOrd="2" destOrd="0" parTransId="{7EF9620C-8471-4DB6-92BA-71DA54EBA587}" sibTransId="{44216D77-AFA5-4633-8139-6EA725FC5EFD}"/>
    <dgm:cxn modelId="{C9F904B1-1E7D-4BA5-ADF2-29F04884902D}" srcId="{A549FA62-B1B7-4BEA-B6AA-AF4870B86472}" destId="{A0F4F52D-3634-4E1D-9623-7B7D5B8C3F9B}" srcOrd="1" destOrd="0" parTransId="{1C95EE69-97B3-4DF8-80D7-F2C9DB4858A6}" sibTransId="{2300C3F5-4D49-46F1-93E1-7ADB15134CAB}"/>
    <dgm:cxn modelId="{936D67B3-AA9B-4055-925F-C57FE1D1DAC3}" type="presOf" srcId="{A4087170-8DC8-4AFC-A91C-782F99CFBBB8}" destId="{462B04C7-4412-4C6C-8A8D-D0A85E3AF53B}" srcOrd="0" destOrd="1" presId="urn:microsoft.com/office/officeart/2016/7/layout/ChevronBlockProcess"/>
    <dgm:cxn modelId="{A6C44DB4-5302-403A-93E2-FA0E9CFDDE78}" type="presOf" srcId="{7A1D597B-F829-4A61-890F-F1291DC3B479}" destId="{462B04C7-4412-4C6C-8A8D-D0A85E3AF53B}" srcOrd="0" destOrd="4" presId="urn:microsoft.com/office/officeart/2016/7/layout/ChevronBlockProcess"/>
    <dgm:cxn modelId="{0545DFB6-996A-45E5-9CFC-DD2DBA937381}" srcId="{84CB8185-174F-4B47-981A-5EA3702E2FC3}" destId="{A4087170-8DC8-4AFC-A91C-782F99CFBBB8}" srcOrd="1" destOrd="0" parTransId="{D480730F-756A-41A4-ACCA-8FFEF4050066}" sibTransId="{58A2432F-C8C2-4B7A-B7C0-58B26E2FBE41}"/>
    <dgm:cxn modelId="{A1D757D5-F02F-42CF-844F-D60644FA4B0F}" srcId="{84CB8185-174F-4B47-981A-5EA3702E2FC3}" destId="{5A2E0027-DFF4-406A-9AA2-D5514AF6A46D}" srcOrd="0" destOrd="0" parTransId="{F97F3ECE-E2AA-4747-B8B6-6FB0DAC1A820}" sibTransId="{3AB990FE-B777-4B33-A542-EA479E75B6B3}"/>
    <dgm:cxn modelId="{55CB4BE0-3E6E-4AC4-987B-B337EDFD59A3}" type="presOf" srcId="{7B124158-1416-410B-A3B1-1B246B4649E7}" destId="{7C0BD286-150E-4BA2-A030-EB8F339B7112}" srcOrd="0" destOrd="2" presId="urn:microsoft.com/office/officeart/2016/7/layout/ChevronBlockProcess"/>
    <dgm:cxn modelId="{479100E7-82A5-474F-8E6B-F8CB3A4925A3}" srcId="{86D7E865-1B97-456B-AAC0-420E6F785A2E}" destId="{59C2AB6C-A37C-47CE-AF6B-65CF2A35373F}" srcOrd="3" destOrd="0" parTransId="{31275A61-68C9-419E-AE84-C8E935AA36B0}" sibTransId="{B9358637-F436-4735-A5A3-C65D9B2D49A7}"/>
    <dgm:cxn modelId="{6555B4EA-B48F-4128-A70D-08DDEF7806D4}" type="presOf" srcId="{86D7E865-1B97-456B-AAC0-420E6F785A2E}" destId="{3CC7FF19-33F9-42BD-8A99-CB750BE3CF64}" srcOrd="0" destOrd="0" presId="urn:microsoft.com/office/officeart/2016/7/layout/ChevronBlockProcess"/>
    <dgm:cxn modelId="{259FBCF2-E16A-44CD-8CA2-8FEB2511F316}" type="presOf" srcId="{245E654A-680B-4A4C-8B23-16A05A6E3AD8}" destId="{6447D2C7-6975-42F5-B1E7-713D66BFD4CC}" srcOrd="0" destOrd="0" presId="urn:microsoft.com/office/officeart/2016/7/layout/ChevronBlockProcess"/>
    <dgm:cxn modelId="{C58F4605-1CB4-484E-8D03-3094CDF941B2}" type="presParOf" srcId="{3CC7FF19-33F9-42BD-8A99-CB750BE3CF64}" destId="{072ABF34-B095-4838-AD12-2B996390BBBE}" srcOrd="0" destOrd="0" presId="urn:microsoft.com/office/officeart/2016/7/layout/ChevronBlockProcess"/>
    <dgm:cxn modelId="{A98DEE92-51DA-4FC3-BF5B-CFD098C22FF3}" type="presParOf" srcId="{072ABF34-B095-4838-AD12-2B996390BBBE}" destId="{73AEAAD7-3B6E-4324-9A42-E78E1D12CCFD}" srcOrd="0" destOrd="0" presId="urn:microsoft.com/office/officeart/2016/7/layout/ChevronBlockProcess"/>
    <dgm:cxn modelId="{D09313A8-3523-41B1-9B04-B2D0BC8877AD}" type="presParOf" srcId="{072ABF34-B095-4838-AD12-2B996390BBBE}" destId="{7C0BD286-150E-4BA2-A030-EB8F339B7112}" srcOrd="1" destOrd="0" presId="urn:microsoft.com/office/officeart/2016/7/layout/ChevronBlockProcess"/>
    <dgm:cxn modelId="{022DD16E-CF44-4B63-9F70-3E2960E2A41E}" type="presParOf" srcId="{3CC7FF19-33F9-42BD-8A99-CB750BE3CF64}" destId="{9C940010-822D-483F-94EF-0D3D39F68CEF}" srcOrd="1" destOrd="0" presId="urn:microsoft.com/office/officeart/2016/7/layout/ChevronBlockProcess"/>
    <dgm:cxn modelId="{8328AFCA-E5D1-40D7-AE8B-BCFC438957AC}" type="presParOf" srcId="{3CC7FF19-33F9-42BD-8A99-CB750BE3CF64}" destId="{7F20E9FB-707E-4AC0-AFA4-B3C2326E7DF5}" srcOrd="2" destOrd="0" presId="urn:microsoft.com/office/officeart/2016/7/layout/ChevronBlockProcess"/>
    <dgm:cxn modelId="{F248EDC4-DF9C-47BB-80DC-6A93FFC40A50}" type="presParOf" srcId="{7F20E9FB-707E-4AC0-AFA4-B3C2326E7DF5}" destId="{7C9E7AE7-3E72-4035-8D6B-E1FD9EBCBD28}" srcOrd="0" destOrd="0" presId="urn:microsoft.com/office/officeart/2016/7/layout/ChevronBlockProcess"/>
    <dgm:cxn modelId="{F3D65857-506F-450E-8490-DC239F3D6DD3}" type="presParOf" srcId="{7F20E9FB-707E-4AC0-AFA4-B3C2326E7DF5}" destId="{6447D2C7-6975-42F5-B1E7-713D66BFD4CC}" srcOrd="1" destOrd="0" presId="urn:microsoft.com/office/officeart/2016/7/layout/ChevronBlockProcess"/>
    <dgm:cxn modelId="{A907ECBF-64B7-49E4-A751-136D5E98E4D8}" type="presParOf" srcId="{3CC7FF19-33F9-42BD-8A99-CB750BE3CF64}" destId="{3CFB4B0E-C4F8-4CE3-B653-7F9563F5006F}" srcOrd="3" destOrd="0" presId="urn:microsoft.com/office/officeart/2016/7/layout/ChevronBlockProcess"/>
    <dgm:cxn modelId="{0BD62498-095A-4DBA-8243-9E6232A29683}" type="presParOf" srcId="{3CC7FF19-33F9-42BD-8A99-CB750BE3CF64}" destId="{F0549A61-93FC-4D27-9312-C14C847A3D93}" srcOrd="4" destOrd="0" presId="urn:microsoft.com/office/officeart/2016/7/layout/ChevronBlockProcess"/>
    <dgm:cxn modelId="{2FE0B98E-86F3-49E6-949C-4200A3337664}" type="presParOf" srcId="{F0549A61-93FC-4D27-9312-C14C847A3D93}" destId="{A767125E-D2B3-482D-B3AF-926479695718}" srcOrd="0" destOrd="0" presId="urn:microsoft.com/office/officeart/2016/7/layout/ChevronBlockProcess"/>
    <dgm:cxn modelId="{66755FA0-7E3D-465E-9DE4-E482E78B1BA7}" type="presParOf" srcId="{F0549A61-93FC-4D27-9312-C14C847A3D93}" destId="{462B04C7-4412-4C6C-8A8D-D0A85E3AF53B}" srcOrd="1" destOrd="0" presId="urn:microsoft.com/office/officeart/2016/7/layout/ChevronBlockProcess"/>
    <dgm:cxn modelId="{AE3E2E71-3442-4DAD-B3BB-A4CB12E2D21C}" type="presParOf" srcId="{3CC7FF19-33F9-42BD-8A99-CB750BE3CF64}" destId="{495696B7-73BB-4A17-8A21-3D6E7466CCBB}" srcOrd="5" destOrd="0" presId="urn:microsoft.com/office/officeart/2016/7/layout/ChevronBlockProcess"/>
    <dgm:cxn modelId="{CF9B6316-A63E-4B8B-9328-33234F52B02E}" type="presParOf" srcId="{3CC7FF19-33F9-42BD-8A99-CB750BE3CF64}" destId="{84A034B2-26C4-4711-9C80-B25FCF311312}" srcOrd="6" destOrd="0" presId="urn:microsoft.com/office/officeart/2016/7/layout/ChevronBlockProcess"/>
    <dgm:cxn modelId="{8C205E4A-0F75-4B72-8368-0CCB9689BF88}" type="presParOf" srcId="{84A034B2-26C4-4711-9C80-B25FCF311312}" destId="{74B6E777-AB7A-4151-9956-34DF7A847943}" srcOrd="0" destOrd="0" presId="urn:microsoft.com/office/officeart/2016/7/layout/ChevronBlockProcess"/>
    <dgm:cxn modelId="{5327DC2D-27DA-47B0-80AB-6EEBB5109DEF}" type="presParOf" srcId="{84A034B2-26C4-4711-9C80-B25FCF311312}" destId="{9EF63750-A469-43F1-AB43-FC1214455693}" srcOrd="1" destOrd="0" presId="urn:microsoft.com/office/officeart/2016/7/layout/ChevronBlock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AEAAD7-3B6E-4324-9A42-E78E1D12CCFD}">
      <dsp:nvSpPr>
        <dsp:cNvPr id="0" name=""/>
        <dsp:cNvSpPr/>
      </dsp:nvSpPr>
      <dsp:spPr>
        <a:xfrm>
          <a:off x="12110" y="897236"/>
          <a:ext cx="2662239" cy="798671"/>
        </a:xfrm>
        <a:prstGeom prst="chevron">
          <a:avLst>
            <a:gd name="adj" fmla="val 3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8614" tIns="98614" rIns="98614" bIns="98614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1800" kern="1200" dirty="0"/>
            <a:t>Etablering af kontekst</a:t>
          </a:r>
        </a:p>
      </dsp:txBody>
      <dsp:txXfrm>
        <a:off x="251711" y="897236"/>
        <a:ext cx="2183037" cy="798671"/>
      </dsp:txXfrm>
    </dsp:sp>
    <dsp:sp modelId="{7C0BD286-150E-4BA2-A030-EB8F339B7112}">
      <dsp:nvSpPr>
        <dsp:cNvPr id="0" name=""/>
        <dsp:cNvSpPr/>
      </dsp:nvSpPr>
      <dsp:spPr>
        <a:xfrm>
          <a:off x="12110" y="1695908"/>
          <a:ext cx="2422638" cy="189303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1442" tIns="191442" rIns="191442" bIns="382884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1300" kern="1200" dirty="0"/>
            <a:t>Forretningsmål</a:t>
          </a:r>
        </a:p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1300" kern="1200" dirty="0"/>
            <a:t>Kerneopgaver/processer for at nå mål</a:t>
          </a:r>
        </a:p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1300" kern="1200" dirty="0"/>
            <a:t>Alvorlige konsekvenser- risikoappetit</a:t>
          </a:r>
        </a:p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1300" kern="1200" dirty="0"/>
            <a:t>Trusselsbilledet</a:t>
          </a:r>
        </a:p>
      </dsp:txBody>
      <dsp:txXfrm>
        <a:off x="12110" y="1695908"/>
        <a:ext cx="2422638" cy="1893037"/>
      </dsp:txXfrm>
    </dsp:sp>
    <dsp:sp modelId="{7C9E7AE7-3E72-4035-8D6B-E1FD9EBCBD28}">
      <dsp:nvSpPr>
        <dsp:cNvPr id="0" name=""/>
        <dsp:cNvSpPr/>
      </dsp:nvSpPr>
      <dsp:spPr>
        <a:xfrm>
          <a:off x="2621823" y="897236"/>
          <a:ext cx="2662239" cy="798671"/>
        </a:xfrm>
        <a:prstGeom prst="chevron">
          <a:avLst>
            <a:gd name="adj" fmla="val 3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8614" tIns="98614" rIns="98614" bIns="98614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1800" kern="1200" dirty="0"/>
            <a:t>Risikovurdering</a:t>
          </a:r>
        </a:p>
      </dsp:txBody>
      <dsp:txXfrm>
        <a:off x="2861424" y="897236"/>
        <a:ext cx="2183037" cy="798671"/>
      </dsp:txXfrm>
    </dsp:sp>
    <dsp:sp modelId="{6447D2C7-6975-42F5-B1E7-713D66BFD4CC}">
      <dsp:nvSpPr>
        <dsp:cNvPr id="0" name=""/>
        <dsp:cNvSpPr/>
      </dsp:nvSpPr>
      <dsp:spPr>
        <a:xfrm>
          <a:off x="2621823" y="1695908"/>
          <a:ext cx="2422638" cy="189303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1442" tIns="191442" rIns="191442" bIns="382884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1300" kern="1200" dirty="0"/>
            <a:t>Identifikation af risici</a:t>
          </a:r>
        </a:p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1300" kern="1200" dirty="0"/>
            <a:t>Risikoanalyse</a:t>
          </a:r>
        </a:p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1300" kern="1200" dirty="0"/>
            <a:t>Risikoevaluering</a:t>
          </a:r>
        </a:p>
      </dsp:txBody>
      <dsp:txXfrm>
        <a:off x="2621823" y="1695908"/>
        <a:ext cx="2422638" cy="1893037"/>
      </dsp:txXfrm>
    </dsp:sp>
    <dsp:sp modelId="{A767125E-D2B3-482D-B3AF-926479695718}">
      <dsp:nvSpPr>
        <dsp:cNvPr id="0" name=""/>
        <dsp:cNvSpPr/>
      </dsp:nvSpPr>
      <dsp:spPr>
        <a:xfrm>
          <a:off x="5231536" y="897236"/>
          <a:ext cx="2662239" cy="798671"/>
        </a:xfrm>
        <a:prstGeom prst="chevron">
          <a:avLst>
            <a:gd name="adj" fmla="val 3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8614" tIns="98614" rIns="98614" bIns="98614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1800" kern="1200" dirty="0"/>
            <a:t>Risikohåndtering</a:t>
          </a:r>
        </a:p>
      </dsp:txBody>
      <dsp:txXfrm>
        <a:off x="5471137" y="897236"/>
        <a:ext cx="2183037" cy="798671"/>
      </dsp:txXfrm>
    </dsp:sp>
    <dsp:sp modelId="{462B04C7-4412-4C6C-8A8D-D0A85E3AF53B}">
      <dsp:nvSpPr>
        <dsp:cNvPr id="0" name=""/>
        <dsp:cNvSpPr/>
      </dsp:nvSpPr>
      <dsp:spPr>
        <a:xfrm>
          <a:off x="5231536" y="1695908"/>
          <a:ext cx="2422638" cy="189303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1442" tIns="191442" rIns="191442" bIns="382884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1300" kern="1200" dirty="0"/>
            <a:t>Risikoreduktion</a:t>
          </a:r>
        </a:p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1300" kern="1200" dirty="0"/>
            <a:t>Risiko undgåelse</a:t>
          </a:r>
        </a:p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1300" kern="1200" dirty="0"/>
            <a:t>Risikooverførsel</a:t>
          </a:r>
        </a:p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1300" kern="1200" dirty="0"/>
            <a:t>Risikoaccept</a:t>
          </a:r>
        </a:p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a-DK" sz="1300" kern="1200" dirty="0"/>
        </a:p>
      </dsp:txBody>
      <dsp:txXfrm>
        <a:off x="5231536" y="1695908"/>
        <a:ext cx="2422638" cy="1893037"/>
      </dsp:txXfrm>
    </dsp:sp>
    <dsp:sp modelId="{74B6E777-AB7A-4151-9956-34DF7A847943}">
      <dsp:nvSpPr>
        <dsp:cNvPr id="0" name=""/>
        <dsp:cNvSpPr/>
      </dsp:nvSpPr>
      <dsp:spPr>
        <a:xfrm>
          <a:off x="7841249" y="897236"/>
          <a:ext cx="2662239" cy="798671"/>
        </a:xfrm>
        <a:prstGeom prst="chevron">
          <a:avLst>
            <a:gd name="adj" fmla="val 3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8614" tIns="98614" rIns="98614" bIns="98614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1800" kern="1200" dirty="0"/>
            <a:t>Risikoaccept</a:t>
          </a:r>
        </a:p>
      </dsp:txBody>
      <dsp:txXfrm>
        <a:off x="8080850" y="897236"/>
        <a:ext cx="2183037" cy="798671"/>
      </dsp:txXfrm>
    </dsp:sp>
    <dsp:sp modelId="{9EF63750-A469-43F1-AB43-FC1214455693}">
      <dsp:nvSpPr>
        <dsp:cNvPr id="0" name=""/>
        <dsp:cNvSpPr/>
      </dsp:nvSpPr>
      <dsp:spPr>
        <a:xfrm>
          <a:off x="7841249" y="1695908"/>
          <a:ext cx="2422638" cy="189303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1442" tIns="191442" rIns="191442" bIns="382884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1300" kern="1200" dirty="0"/>
            <a:t>Risikohåndterings</a:t>
          </a:r>
          <a:r>
            <a:rPr lang="da-DK" sz="1300" kern="1200" baseline="0" dirty="0"/>
            <a:t> plan </a:t>
          </a:r>
          <a:endParaRPr lang="da-DK" sz="1300" kern="1200" dirty="0"/>
        </a:p>
      </dsp:txBody>
      <dsp:txXfrm>
        <a:off x="7841249" y="1695908"/>
        <a:ext cx="2422638" cy="189303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ChevronBlockProcess">
  <dgm:title val="Chevron Block Process"/>
  <dgm:desc val="Use to show a progression; a timeline; sequential steps in a task, process, or workflow; or to emphasize movement or direction. Level 1 text appears inside an arrow shape while Level 2 text appears below the arrow shapes."/>
  <dgm:catLst>
    <dgm:cat type="process" pri="5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 fact="0.6"/>
      <dgm:constr type="h" for="des" forName="composite" op="equ"/>
      <dgm:constr type="w" for="ch" forName="composite" refType="w"/>
      <dgm:constr type="w" for="des" forName="parTx"/>
      <dgm:constr type="h" for="des" forName="parTx" op="equ"/>
      <dgm:constr type="w" for="des" forName="desTx"/>
      <dgm:constr type="primFontSz" for="des" forName="parTx" val="28"/>
      <dgm:constr type="primFontSz" for="des" forName="desTx" refType="primFontSz" refFor="des" refForName="parTx" op="lte" fact="0.75"/>
      <dgm:constr type="h" for="des" forName="desTx" op="equ"/>
      <dgm:constr type="w" for="ch" forName="space" refType="w" op="equ" fact="-0.005"/>
    </dgm:constrLst>
    <dgm:ruleLst>
      <dgm:rule type="w" for="ch" forName="composite" val="0" fact="NaN" max="NaN"/>
    </dgm:ruleLst>
    <dgm:forEach name="Name6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7">
          <dgm:if name="Name8" func="var" arg="dir" op="equ" val="norm">
            <dgm:constrLst>
              <dgm:constr type="l" for="ch" forName="parTx"/>
              <dgm:constr type="w" for="ch" forName="parTx" refType="w"/>
              <dgm:constr type="t" for="ch" forName="parTx"/>
              <dgm:constr type="l" for="ch" forName="desTx"/>
              <dgm:constr type="w" for="ch" forName="desTx" refType="w" refFor="ch" refForName="parTx" fact="0.91"/>
              <dgm:constr type="t" for="ch" forName="desTx" refType="h" refFor="ch" refForName="parTx"/>
            </dgm:constrLst>
          </dgm:if>
          <dgm:else name="Name9">
            <dgm:constrLst>
              <dgm:constr type="l" for="ch" forName="parTx"/>
              <dgm:constr type="w" for="ch" forName="parTx" refType="w"/>
              <dgm:constr type="t" for="ch" forName="parTx"/>
              <dgm:constr type="l" for="ch" forName="desTx" refType="w" fact="0.09"/>
              <dgm:constr type="w" for="ch" forName="desTx" refType="w" refFor="ch" refForName="parTx" fact="0.91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 styleLbl="alignNode1">
          <dgm:varLst>
            <dgm:chMax val="0"/>
            <dgm:chPref val="0"/>
          </dgm:varLst>
          <dgm:alg type="tx"/>
          <dgm:choose name="Name10">
            <dgm:if name="Name11" func="var" arg="dir" op="equ" val="norm">
              <dgm:shape xmlns:r="http://schemas.openxmlformats.org/officeDocument/2006/relationships" type="chevron" r:blip="">
                <dgm:adjLst>
                  <dgm:adj idx="1" val="0.3"/>
                </dgm:adjLst>
              </dgm:shape>
            </dgm:if>
            <dgm:else name="Name12">
              <dgm:shape xmlns:r="http://schemas.openxmlformats.org/officeDocument/2006/relationships" rot="180" type="chevron" r:blip="">
                <dgm:adjLst/>
              </dgm:shape>
            </dgm:else>
          </dgm:choose>
          <dgm:presOf axis="self" ptType="node"/>
          <dgm:choose name="Name13">
            <dgm:if name="Name14" func="var" arg="dir" op="equ" val="norm">
              <dgm:constrLst>
                <dgm:constr type="h" refType="w" op="lte" fact="0.3"/>
                <dgm:constr type="h"/>
                <dgm:constr type="tMarg" refType="w" fact="0.105"/>
                <dgm:constr type="bMarg" refType="w" fact="0.105"/>
                <dgm:constr type="lMarg" refType="w" fact="0.105"/>
                <dgm:constr type="rMarg" refType="w" fact="0.105"/>
              </dgm:constrLst>
            </dgm:if>
            <dgm:else name="Name15">
              <dgm:constrLst>
                <dgm:constr type="h" refType="w" op="lte" fact="0.3"/>
                <dgm:constr type="h"/>
                <dgm:constr type="tMarg" refType="w" fact="0.105"/>
                <dgm:constr type="bMarg" refType="w" fact="0.105"/>
                <dgm:constr type="lMarg" refType="w" fact="0.105"/>
                <dgm:constr type="rMarg" refType="w" fact="0.105"/>
              </dgm:constrLst>
            </dgm:else>
          </dgm:choose>
          <dgm:ruleLst>
            <dgm:rule type="h" val="INF" fact="NaN" max="NaN"/>
            <dgm:rule type="primFontSz" val="14" fact="NaN" max="NaN"/>
          </dgm:ruleLst>
        </dgm:layoutNode>
        <dgm:layoutNode name="desTx" styleLbl="alignAccFollowNode1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primFontSz" val="20"/>
            <dgm:constr type="tMarg" refType="w" fact="0.224"/>
            <dgm:constr type="bMarg" refType="w" fact="0.448"/>
            <dgm:constr type="lMarg" refType="w" fact="0.224"/>
            <dgm:constr type="rMarg" refType="w" fact="0.224"/>
          </dgm:constrLst>
          <dgm:ruleLst>
            <dgm:rule type="h" val="INF" fact="NaN" max="NaN"/>
            <dgm:rule type="primFontSz" val="11" fact="NaN" max="NaN"/>
          </dgm:ruleLst>
        </dgm:layoutNode>
      </dgm:layoutNode>
      <dgm:forEach name="Name19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3T16:30:58.6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3" name="Pladsholder til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749983-DDB3-4A79-B7D7-A6BE955B3B23}" type="datetimeFigureOut">
              <a:rPr lang="da-DK" smtClean="0"/>
              <a:t>12-11-2025</a:t>
            </a:fld>
            <a:endParaRPr lang="da-DK"/>
          </a:p>
        </p:txBody>
      </p:sp>
      <p:sp>
        <p:nvSpPr>
          <p:cNvPr id="4" name="Pladsholder til slidebille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a-DK"/>
          </a:p>
        </p:txBody>
      </p:sp>
      <p:sp>
        <p:nvSpPr>
          <p:cNvPr id="5" name="Pladsholder til no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057069-6F56-4843-8A33-45E29A915E15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5725979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1F3AE74-7E62-4D13-A6C2-819418752411}" type="slidenum">
              <a:rPr kumimoji="0" lang="da-DK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da-DK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644914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B4BAD2-8EE3-16BD-B300-ABC2A1AB22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>
            <a:extLst>
              <a:ext uri="{FF2B5EF4-FFF2-40B4-BE49-F238E27FC236}">
                <a16:creationId xmlns:a16="http://schemas.microsoft.com/office/drawing/2014/main" id="{546476FB-BB9D-EA42-8ED0-6AA00BCE5CC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>
            <a:extLst>
              <a:ext uri="{FF2B5EF4-FFF2-40B4-BE49-F238E27FC236}">
                <a16:creationId xmlns:a16="http://schemas.microsoft.com/office/drawing/2014/main" id="{6C0647A1-045A-C4D7-3AC4-9E2744F71E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9BAE3D98-9385-08B8-2343-A216EF9214D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1F3AE74-7E62-4D13-A6C2-819418752411}" type="slidenum">
              <a:rPr kumimoji="0" lang="da-DK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da-DK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748901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1F3AE74-7E62-4D13-A6C2-819418752411}" type="slidenum">
              <a:rPr kumimoji="0" lang="da-DK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da-DK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651214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Der varierer hvor meget en virksomhed kan ”tåle” derfor skal </a:t>
            </a:r>
            <a:r>
              <a:rPr lang="da-DK" dirty="0" err="1"/>
              <a:t>sandsunligheds</a:t>
            </a:r>
            <a:r>
              <a:rPr lang="da-DK" dirty="0"/>
              <a:t> remmen defineres i forhold til virksomheden. 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1F3AE74-7E62-4D13-A6C2-819418752411}" type="slidenum">
              <a:rPr kumimoji="0" lang="da-DK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da-DK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099679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1F3AE74-7E62-4D13-A6C2-819418752411}" type="slidenum">
              <a:rPr kumimoji="0" lang="da-DK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da-DK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62355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0.svg"/><Relationship Id="rId7" Type="http://schemas.openxmlformats.org/officeDocument/2006/relationships/image" Target="../media/image14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12.svg"/><Relationship Id="rId18" Type="http://schemas.openxmlformats.org/officeDocument/2006/relationships/image" Target="../media/image2.png"/><Relationship Id="rId3" Type="http://schemas.openxmlformats.org/officeDocument/2006/relationships/image" Target="../media/image16.svg"/><Relationship Id="rId7" Type="http://schemas.openxmlformats.org/officeDocument/2006/relationships/image" Target="../media/image20.svg"/><Relationship Id="rId12" Type="http://schemas.openxmlformats.org/officeDocument/2006/relationships/image" Target="../media/image11.png"/><Relationship Id="rId17" Type="http://schemas.openxmlformats.org/officeDocument/2006/relationships/image" Target="../media/image24.svg"/><Relationship Id="rId2" Type="http://schemas.openxmlformats.org/officeDocument/2006/relationships/image" Target="../media/image15.png"/><Relationship Id="rId16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11" Type="http://schemas.openxmlformats.org/officeDocument/2006/relationships/image" Target="../media/image10.svg"/><Relationship Id="rId5" Type="http://schemas.openxmlformats.org/officeDocument/2006/relationships/image" Target="../media/image18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4" Type="http://schemas.openxmlformats.org/officeDocument/2006/relationships/image" Target="../media/image17.png"/><Relationship Id="rId9" Type="http://schemas.openxmlformats.org/officeDocument/2006/relationships/image" Target="../media/image22.svg"/><Relationship Id="rId14" Type="http://schemas.openxmlformats.org/officeDocument/2006/relationships/image" Target="../media/image13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rside uden billed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llipse 3">
            <a:extLst>
              <a:ext uri="{FF2B5EF4-FFF2-40B4-BE49-F238E27FC236}">
                <a16:creationId xmlns:a16="http://schemas.microsoft.com/office/drawing/2014/main" id="{2C2DE219-33C6-A7E3-FE38-E2888694B88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152122" y="3559791"/>
            <a:ext cx="5400000" cy="5400000"/>
          </a:xfrm>
          <a:prstGeom prst="ellipse">
            <a:avLst/>
          </a:prstGeom>
          <a:solidFill>
            <a:srgbClr val="FFFFFF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1800"/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816CB9C1-1168-DC60-F83C-216ED817092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626204" y="-1701684"/>
            <a:ext cx="3960000" cy="3960000"/>
          </a:xfrm>
          <a:prstGeom prst="ellipse">
            <a:avLst/>
          </a:prstGeom>
          <a:solidFill>
            <a:srgbClr val="FFFFFF">
              <a:alpha val="1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1800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B0AA5BC8-B46B-F7D9-EDD5-81A153A984F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1825056" y="172855"/>
            <a:ext cx="4932000" cy="4932548"/>
          </a:xfrm>
          <a:prstGeom prst="ellipse">
            <a:avLst/>
          </a:prstGeom>
          <a:solidFill>
            <a:srgbClr val="FFFFFF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1800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F994D425-07AD-E7D7-9D72-D1DA625002E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864085" y="2780928"/>
            <a:ext cx="2520000" cy="2520000"/>
          </a:xfrm>
          <a:prstGeom prst="ellipse">
            <a:avLst/>
          </a:prstGeom>
          <a:solidFill>
            <a:srgbClr val="FFFFFF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1800"/>
          </a:p>
        </p:txBody>
      </p:sp>
      <p:pic>
        <p:nvPicPr>
          <p:cNvPr id="8" name="Billede 7">
            <a:extLst>
              <a:ext uri="{FF2B5EF4-FFF2-40B4-BE49-F238E27FC236}">
                <a16:creationId xmlns:a16="http://schemas.microsoft.com/office/drawing/2014/main" id="{1139334C-B5A2-ACD8-DA69-BE9378DC5F1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6468" y="368592"/>
            <a:ext cx="2228093" cy="841250"/>
          </a:xfrm>
          <a:prstGeom prst="rect">
            <a:avLst/>
          </a:prstGeom>
        </p:spPr>
      </p:pic>
      <p:sp>
        <p:nvSpPr>
          <p:cNvPr id="2" name="Ellipse 1">
            <a:extLst>
              <a:ext uri="{FF2B5EF4-FFF2-40B4-BE49-F238E27FC236}">
                <a16:creationId xmlns:a16="http://schemas.microsoft.com/office/drawing/2014/main" id="{02A9D9FC-5A48-9086-E672-9944971371E0}"/>
              </a:ext>
            </a:extLst>
          </p:cNvPr>
          <p:cNvSpPr/>
          <p:nvPr userDrawn="1"/>
        </p:nvSpPr>
        <p:spPr>
          <a:xfrm>
            <a:off x="7152122" y="3559791"/>
            <a:ext cx="5400000" cy="5400000"/>
          </a:xfrm>
          <a:prstGeom prst="ellipse">
            <a:avLst/>
          </a:prstGeom>
          <a:solidFill>
            <a:srgbClr val="FFFFFF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1800"/>
          </a:p>
        </p:txBody>
      </p:sp>
      <p:sp>
        <p:nvSpPr>
          <p:cNvPr id="3" name="Ellipse 2">
            <a:extLst>
              <a:ext uri="{FF2B5EF4-FFF2-40B4-BE49-F238E27FC236}">
                <a16:creationId xmlns:a16="http://schemas.microsoft.com/office/drawing/2014/main" id="{1CAB28EC-5252-8B2F-0968-259EE52B3EC2}"/>
              </a:ext>
            </a:extLst>
          </p:cNvPr>
          <p:cNvSpPr/>
          <p:nvPr userDrawn="1"/>
        </p:nvSpPr>
        <p:spPr>
          <a:xfrm>
            <a:off x="7626204" y="-1701684"/>
            <a:ext cx="3960000" cy="3960000"/>
          </a:xfrm>
          <a:prstGeom prst="ellipse">
            <a:avLst/>
          </a:prstGeom>
          <a:solidFill>
            <a:srgbClr val="FFFFFF">
              <a:alpha val="1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1800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AB168CE0-7676-D809-12B9-30911BF62EE6}"/>
              </a:ext>
            </a:extLst>
          </p:cNvPr>
          <p:cNvSpPr/>
          <p:nvPr userDrawn="1"/>
        </p:nvSpPr>
        <p:spPr>
          <a:xfrm>
            <a:off x="-1825056" y="172855"/>
            <a:ext cx="4932000" cy="4932548"/>
          </a:xfrm>
          <a:prstGeom prst="ellipse">
            <a:avLst/>
          </a:prstGeom>
          <a:solidFill>
            <a:srgbClr val="FFFFFF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1800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8CEBE64D-10DD-04E9-D948-570908CF2D32}"/>
              </a:ext>
            </a:extLst>
          </p:cNvPr>
          <p:cNvSpPr/>
          <p:nvPr userDrawn="1"/>
        </p:nvSpPr>
        <p:spPr>
          <a:xfrm>
            <a:off x="6864085" y="2780928"/>
            <a:ext cx="2520000" cy="2520000"/>
          </a:xfrm>
          <a:prstGeom prst="ellipse">
            <a:avLst/>
          </a:prstGeom>
          <a:solidFill>
            <a:srgbClr val="FFFFFF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1800"/>
          </a:p>
        </p:txBody>
      </p:sp>
      <p:pic>
        <p:nvPicPr>
          <p:cNvPr id="13" name="Billede 12">
            <a:extLst>
              <a:ext uri="{FF2B5EF4-FFF2-40B4-BE49-F238E27FC236}">
                <a16:creationId xmlns:a16="http://schemas.microsoft.com/office/drawing/2014/main" id="{FB896D1B-2BE4-E515-94F3-8C2E98DAEB30}"/>
              </a:ext>
            </a:extLst>
          </p:cNvPr>
          <p:cNvPicPr/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6468" y="368592"/>
            <a:ext cx="2228093" cy="841250"/>
          </a:xfrm>
          <a:prstGeom prst="rect">
            <a:avLst/>
          </a:prstGeom>
        </p:spPr>
      </p:pic>
      <p:cxnSp>
        <p:nvCxnSpPr>
          <p:cNvPr id="14" name="Lige forbindelse 13">
            <a:extLst>
              <a:ext uri="{FF2B5EF4-FFF2-40B4-BE49-F238E27FC236}">
                <a16:creationId xmlns:a16="http://schemas.microsoft.com/office/drawing/2014/main" id="{FB41A2C8-6C86-FB4A-AAB3-929835579E0D}"/>
              </a:ext>
            </a:extLst>
          </p:cNvPr>
          <p:cNvCxnSpPr>
            <a:cxnSpLocks/>
          </p:cNvCxnSpPr>
          <p:nvPr userDrawn="1"/>
        </p:nvCxnSpPr>
        <p:spPr>
          <a:xfrm>
            <a:off x="924269" y="6104054"/>
            <a:ext cx="3750233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Pladsholder til tekst 15">
            <a:extLst>
              <a:ext uri="{FF2B5EF4-FFF2-40B4-BE49-F238E27FC236}">
                <a16:creationId xmlns:a16="http://schemas.microsoft.com/office/drawing/2014/main" id="{4E33EE05-8F95-4893-238B-F149EB10ED3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10241" y="5281159"/>
            <a:ext cx="9982200" cy="90839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lang="da-DK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da-DK"/>
              <a:t>Klik for at redigere teksttypografierne i masteren</a:t>
            </a:r>
          </a:p>
        </p:txBody>
      </p:sp>
    </p:spTree>
    <p:extLst>
      <p:ext uri="{BB962C8B-B14F-4D97-AF65-F5344CB8AC3E}">
        <p14:creationId xmlns:p14="http://schemas.microsoft.com/office/powerpoint/2010/main" val="9473267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 bille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dsholder til billede 18">
            <a:extLst>
              <a:ext uri="{FF2B5EF4-FFF2-40B4-BE49-F238E27FC236}">
                <a16:creationId xmlns:a16="http://schemas.microsoft.com/office/drawing/2014/main" id="{BE85473A-D9CD-EB2B-F2D2-A3485C38930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-1"/>
            <a:ext cx="6096001" cy="6858001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accent4"/>
                </a:solidFill>
              </a:defRPr>
            </a:lvl1pPr>
          </a:lstStyle>
          <a:p>
            <a:r>
              <a:rPr lang="da-DK" dirty="0"/>
              <a:t>Indsæt billede ved at trykke</a:t>
            </a:r>
          </a:p>
          <a:p>
            <a:r>
              <a:rPr lang="da-DK" dirty="0"/>
              <a:t>på ikonet</a:t>
            </a:r>
          </a:p>
          <a:p>
            <a:endParaRPr lang="da-DK" dirty="0"/>
          </a:p>
          <a:p>
            <a:endParaRPr lang="da-DK" dirty="0"/>
          </a:p>
          <a:p>
            <a:endParaRPr lang="da-DK" dirty="0"/>
          </a:p>
          <a:p>
            <a:endParaRPr lang="da-DK" dirty="0"/>
          </a:p>
        </p:txBody>
      </p:sp>
      <p:sp>
        <p:nvSpPr>
          <p:cNvPr id="7" name="Pladsholder til billede 18">
            <a:extLst>
              <a:ext uri="{FF2B5EF4-FFF2-40B4-BE49-F238E27FC236}">
                <a16:creationId xmlns:a16="http://schemas.microsoft.com/office/drawing/2014/main" id="{78ABFC04-A675-ADAA-ADFB-D700685BDAB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96000" y="-2"/>
            <a:ext cx="6096001" cy="6858001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accent4"/>
                </a:solidFill>
              </a:defRPr>
            </a:lvl1pPr>
          </a:lstStyle>
          <a:p>
            <a:r>
              <a:rPr lang="da-DK"/>
              <a:t>Klik på ikonet for at tilføje et billede</a:t>
            </a:r>
            <a:endParaRPr lang="da-DK" dirty="0"/>
          </a:p>
        </p:txBody>
      </p:sp>
      <p:sp>
        <p:nvSpPr>
          <p:cNvPr id="3" name="Pladsholder til tekst 11">
            <a:extLst>
              <a:ext uri="{FF2B5EF4-FFF2-40B4-BE49-F238E27FC236}">
                <a16:creationId xmlns:a16="http://schemas.microsoft.com/office/drawing/2014/main" id="{F6ACCFA8-6CE0-E37B-E68E-C1BA6D4C797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75081" y="2918690"/>
            <a:ext cx="5241838" cy="1046109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ctr">
              <a:buNone/>
              <a:defRPr lang="da-DK" sz="2800" kern="1200" dirty="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da-DK"/>
              <a:t>Klik for at redigere teksttypografierne i masteren</a:t>
            </a:r>
          </a:p>
        </p:txBody>
      </p:sp>
    </p:spTree>
    <p:extLst>
      <p:ext uri="{BB962C8B-B14F-4D97-AF65-F5344CB8AC3E}">
        <p14:creationId xmlns:p14="http://schemas.microsoft.com/office/powerpoint/2010/main" val="32816720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t stort bille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dsholder til billede 18">
            <a:extLst>
              <a:ext uri="{FF2B5EF4-FFF2-40B4-BE49-F238E27FC236}">
                <a16:creationId xmlns:a16="http://schemas.microsoft.com/office/drawing/2014/main" id="{BE85473A-D9CD-EB2B-F2D2-A3485C38930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-1"/>
            <a:ext cx="12192001" cy="6858001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 sz="2000">
                <a:solidFill>
                  <a:schemeClr val="accent4"/>
                </a:solidFill>
              </a:defRPr>
            </a:lvl1pPr>
          </a:lstStyle>
          <a:p>
            <a:r>
              <a:rPr lang="da-DK" dirty="0"/>
              <a:t>Indsæt billede ved at trykke på ikonet</a:t>
            </a:r>
          </a:p>
          <a:p>
            <a:endParaRPr lang="da-DK" dirty="0"/>
          </a:p>
          <a:p>
            <a:endParaRPr lang="da-DK" dirty="0"/>
          </a:p>
        </p:txBody>
      </p:sp>
      <p:sp>
        <p:nvSpPr>
          <p:cNvPr id="7" name="Pladsholder til tekst 11">
            <a:extLst>
              <a:ext uri="{FF2B5EF4-FFF2-40B4-BE49-F238E27FC236}">
                <a16:creationId xmlns:a16="http://schemas.microsoft.com/office/drawing/2014/main" id="{7CA7DEF1-BA6C-75EA-6002-D05B8D7A6F1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340882" y="5561045"/>
            <a:ext cx="4501978" cy="883297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l">
              <a:buNone/>
              <a:defRPr lang="da-DK" sz="1800" kern="1200" dirty="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da-DK"/>
              <a:t>Klik for at redigere teksttypografierne i masteren</a:t>
            </a:r>
          </a:p>
        </p:txBody>
      </p:sp>
    </p:spTree>
    <p:extLst>
      <p:ext uri="{BB962C8B-B14F-4D97-AF65-F5344CB8AC3E}">
        <p14:creationId xmlns:p14="http://schemas.microsoft.com/office/powerpoint/2010/main" val="27860837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vsidet billede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dsholder til billede 18">
            <a:extLst>
              <a:ext uri="{FF2B5EF4-FFF2-40B4-BE49-F238E27FC236}">
                <a16:creationId xmlns:a16="http://schemas.microsoft.com/office/drawing/2014/main" id="{BE85473A-D9CD-EB2B-F2D2-A3485C38930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-1"/>
            <a:ext cx="6096001" cy="6858001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accent4"/>
                </a:solidFill>
              </a:defRPr>
            </a:lvl1pPr>
          </a:lstStyle>
          <a:p>
            <a:r>
              <a:rPr lang="da-DK" dirty="0"/>
              <a:t>Indsæt billede ved at trykke</a:t>
            </a:r>
          </a:p>
          <a:p>
            <a:r>
              <a:rPr lang="da-DK" dirty="0"/>
              <a:t>på ikonet</a:t>
            </a:r>
          </a:p>
          <a:p>
            <a:endParaRPr lang="da-DK" dirty="0"/>
          </a:p>
          <a:p>
            <a:endParaRPr lang="da-DK" dirty="0"/>
          </a:p>
          <a:p>
            <a:endParaRPr lang="da-DK" dirty="0"/>
          </a:p>
          <a:p>
            <a:endParaRPr lang="da-DK" dirty="0"/>
          </a:p>
        </p:txBody>
      </p:sp>
      <p:sp>
        <p:nvSpPr>
          <p:cNvPr id="4" name="Tekstfelt 3">
            <a:extLst>
              <a:ext uri="{FF2B5EF4-FFF2-40B4-BE49-F238E27FC236}">
                <a16:creationId xmlns:a16="http://schemas.microsoft.com/office/drawing/2014/main" id="{D2C1BF60-06FB-3B24-3D1A-CA1C190B4B3C}"/>
              </a:ext>
            </a:extLst>
          </p:cNvPr>
          <p:cNvSpPr txBox="1"/>
          <p:nvPr userDrawn="1"/>
        </p:nvSpPr>
        <p:spPr>
          <a:xfrm>
            <a:off x="7063273" y="79310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a-DK" dirty="0"/>
          </a:p>
        </p:txBody>
      </p:sp>
      <p:sp>
        <p:nvSpPr>
          <p:cNvPr id="2" name="Pladsholder til tekst 11">
            <a:extLst>
              <a:ext uri="{FF2B5EF4-FFF2-40B4-BE49-F238E27FC236}">
                <a16:creationId xmlns:a16="http://schemas.microsoft.com/office/drawing/2014/main" id="{5D8DD052-F369-4F26-95C3-50DB8686190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1015" y="919789"/>
            <a:ext cx="5042785" cy="84135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lang="da-DK" sz="2800" kern="1200" dirty="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3" name="Pladsholder til tekst 11">
            <a:extLst>
              <a:ext uri="{FF2B5EF4-FFF2-40B4-BE49-F238E27FC236}">
                <a16:creationId xmlns:a16="http://schemas.microsoft.com/office/drawing/2014/main" id="{2516B1A4-9943-D09D-4408-5F3C1AAB9C4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591015" y="2038525"/>
            <a:ext cx="5042786" cy="4157001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lang="da-DK" sz="1800" kern="1200" dirty="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pic>
        <p:nvPicPr>
          <p:cNvPr id="6" name="Billede 10" descr="Et billede, der indeholder sort, mørke&#10;&#10;Automatisk genereret beskrivelse">
            <a:extLst>
              <a:ext uri="{FF2B5EF4-FFF2-40B4-BE49-F238E27FC236}">
                <a16:creationId xmlns:a16="http://schemas.microsoft.com/office/drawing/2014/main" id="{07F60D2C-D6EF-28B6-82FF-F1E6C46258E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6372" y="233037"/>
            <a:ext cx="1818896" cy="686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3301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ndt billede med top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Lige forbindelse 6">
            <a:extLst>
              <a:ext uri="{FF2B5EF4-FFF2-40B4-BE49-F238E27FC236}">
                <a16:creationId xmlns:a16="http://schemas.microsoft.com/office/drawing/2014/main" id="{3CC9FCDF-2FC8-45F8-FF96-6A4025D574F0}"/>
              </a:ext>
            </a:extLst>
          </p:cNvPr>
          <p:cNvCxnSpPr>
            <a:cxnSpLocks/>
          </p:cNvCxnSpPr>
          <p:nvPr/>
        </p:nvCxnSpPr>
        <p:spPr>
          <a:xfrm>
            <a:off x="905608" y="6309320"/>
            <a:ext cx="3750233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Ellipse 99">
            <a:extLst>
              <a:ext uri="{FF2B5EF4-FFF2-40B4-BE49-F238E27FC236}">
                <a16:creationId xmlns:a16="http://schemas.microsoft.com/office/drawing/2014/main" id="{D40761E8-2A1B-AEF5-4D39-F2B754428112}"/>
              </a:ext>
            </a:extLst>
          </p:cNvPr>
          <p:cNvSpPr/>
          <p:nvPr/>
        </p:nvSpPr>
        <p:spPr>
          <a:xfrm>
            <a:off x="5080848" y="2964870"/>
            <a:ext cx="1888490" cy="1888490"/>
          </a:xfrm>
          <a:prstGeom prst="ellipse">
            <a:avLst/>
          </a:prstGeom>
          <a:solidFill>
            <a:srgbClr val="FFFFFF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1800"/>
          </a:p>
        </p:txBody>
      </p:sp>
      <p:sp>
        <p:nvSpPr>
          <p:cNvPr id="19" name="Pladsholder til billede 18">
            <a:extLst>
              <a:ext uri="{FF2B5EF4-FFF2-40B4-BE49-F238E27FC236}">
                <a16:creationId xmlns:a16="http://schemas.microsoft.com/office/drawing/2014/main" id="{7A56709C-3B84-6215-49FD-79802496D31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18784" y="832632"/>
            <a:ext cx="5253136" cy="5253135"/>
          </a:xfrm>
          <a:custGeom>
            <a:avLst/>
            <a:gdLst>
              <a:gd name="connsiteX0" fmla="*/ 2626568 w 5253136"/>
              <a:gd name="connsiteY0" fmla="*/ 0 h 5253135"/>
              <a:gd name="connsiteX1" fmla="*/ 5253136 w 5253136"/>
              <a:gd name="connsiteY1" fmla="*/ 2626568 h 5253135"/>
              <a:gd name="connsiteX2" fmla="*/ 2895119 w 5253136"/>
              <a:gd name="connsiteY2" fmla="*/ 5239576 h 5253135"/>
              <a:gd name="connsiteX3" fmla="*/ 2626588 w 5253136"/>
              <a:gd name="connsiteY3" fmla="*/ 5253135 h 5253135"/>
              <a:gd name="connsiteX4" fmla="*/ 2626548 w 5253136"/>
              <a:gd name="connsiteY4" fmla="*/ 5253135 h 5253135"/>
              <a:gd name="connsiteX5" fmla="*/ 2358017 w 5253136"/>
              <a:gd name="connsiteY5" fmla="*/ 5239576 h 5253135"/>
              <a:gd name="connsiteX6" fmla="*/ 0 w 5253136"/>
              <a:gd name="connsiteY6" fmla="*/ 2626568 h 5253135"/>
              <a:gd name="connsiteX7" fmla="*/ 2626568 w 5253136"/>
              <a:gd name="connsiteY7" fmla="*/ 0 h 5253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253136" h="5253135">
                <a:moveTo>
                  <a:pt x="2626568" y="0"/>
                </a:moveTo>
                <a:cubicBezTo>
                  <a:pt x="4077181" y="0"/>
                  <a:pt x="5253136" y="1175955"/>
                  <a:pt x="5253136" y="2626568"/>
                </a:cubicBezTo>
                <a:cubicBezTo>
                  <a:pt x="5253136" y="3986518"/>
                  <a:pt x="4219582" y="5105069"/>
                  <a:pt x="2895119" y="5239576"/>
                </a:cubicBezTo>
                <a:lnTo>
                  <a:pt x="2626588" y="5253135"/>
                </a:lnTo>
                <a:lnTo>
                  <a:pt x="2626548" y="5253135"/>
                </a:lnTo>
                <a:lnTo>
                  <a:pt x="2358017" y="5239576"/>
                </a:lnTo>
                <a:cubicBezTo>
                  <a:pt x="1033554" y="5105069"/>
                  <a:pt x="0" y="3986518"/>
                  <a:pt x="0" y="2626568"/>
                </a:cubicBezTo>
                <a:cubicBezTo>
                  <a:pt x="0" y="1175955"/>
                  <a:pt x="1175955" y="0"/>
                  <a:pt x="2626568" y="0"/>
                </a:cubicBezTo>
                <a:close/>
              </a:path>
            </a:pathLst>
          </a:custGeom>
        </p:spPr>
        <p:txBody>
          <a:bodyPr wrap="square" anchor="t">
            <a:noAutofit/>
          </a:bodyPr>
          <a:lstStyle>
            <a:lvl1pPr marL="0" indent="0" algn="ctr">
              <a:buNone/>
              <a:defRPr sz="1800">
                <a:solidFill>
                  <a:schemeClr val="accent4"/>
                </a:solidFill>
              </a:defRPr>
            </a:lvl1pPr>
          </a:lstStyle>
          <a:p>
            <a:r>
              <a:rPr lang="da-DK"/>
              <a:t>Klik på ikonet for at tilføje et billede</a:t>
            </a:r>
            <a:endParaRPr lang="da-DK" dirty="0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11DF24B4-34FF-5E2A-7CCA-FBFDB87F69C5}"/>
              </a:ext>
            </a:extLst>
          </p:cNvPr>
          <p:cNvSpPr/>
          <p:nvPr userDrawn="1"/>
        </p:nvSpPr>
        <p:spPr>
          <a:xfrm>
            <a:off x="5080848" y="2964870"/>
            <a:ext cx="1888490" cy="1888490"/>
          </a:xfrm>
          <a:prstGeom prst="ellipse">
            <a:avLst/>
          </a:prstGeom>
          <a:solidFill>
            <a:srgbClr val="FFFFFF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1800"/>
          </a:p>
        </p:txBody>
      </p:sp>
      <p:pic>
        <p:nvPicPr>
          <p:cNvPr id="21" name="Grafik 20" descr="Badge 1 med massiv udfyldning">
            <a:extLst>
              <a:ext uri="{FF2B5EF4-FFF2-40B4-BE49-F238E27FC236}">
                <a16:creationId xmlns:a16="http://schemas.microsoft.com/office/drawing/2014/main" id="{414CB1FD-2F7F-568D-87A3-AA5F2E43A50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76037" y="1724082"/>
            <a:ext cx="718913" cy="718913"/>
          </a:xfrm>
          <a:prstGeom prst="rect">
            <a:avLst/>
          </a:prstGeom>
        </p:spPr>
      </p:pic>
      <p:pic>
        <p:nvPicPr>
          <p:cNvPr id="22" name="Grafik 21" descr="Badge med massiv udfyldning">
            <a:extLst>
              <a:ext uri="{FF2B5EF4-FFF2-40B4-BE49-F238E27FC236}">
                <a16:creationId xmlns:a16="http://schemas.microsoft.com/office/drawing/2014/main" id="{256D1EF6-5D08-9A88-3344-6BFE564851C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76037" y="3099743"/>
            <a:ext cx="718913" cy="718913"/>
          </a:xfrm>
          <a:prstGeom prst="rect">
            <a:avLst/>
          </a:prstGeom>
        </p:spPr>
      </p:pic>
      <p:pic>
        <p:nvPicPr>
          <p:cNvPr id="23" name="Grafik 22" descr="Badge 3 med massiv udfyldning">
            <a:extLst>
              <a:ext uri="{FF2B5EF4-FFF2-40B4-BE49-F238E27FC236}">
                <a16:creationId xmlns:a16="http://schemas.microsoft.com/office/drawing/2014/main" id="{17E4907E-C0D4-6E55-FB1C-714ED9C17C72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76037" y="4508922"/>
            <a:ext cx="718913" cy="718913"/>
          </a:xfrm>
          <a:prstGeom prst="rect">
            <a:avLst/>
          </a:prstGeom>
        </p:spPr>
      </p:pic>
      <p:sp>
        <p:nvSpPr>
          <p:cNvPr id="28" name="Pladsholder til tekst 19">
            <a:extLst>
              <a:ext uri="{FF2B5EF4-FFF2-40B4-BE49-F238E27FC236}">
                <a16:creationId xmlns:a16="http://schemas.microsoft.com/office/drawing/2014/main" id="{D9D10D8D-2441-FA2C-C1B8-1D95FC55F6D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078822" y="1881737"/>
            <a:ext cx="3008424" cy="37147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30" name="Pladsholder til tekst 19">
            <a:extLst>
              <a:ext uri="{FF2B5EF4-FFF2-40B4-BE49-F238E27FC236}">
                <a16:creationId xmlns:a16="http://schemas.microsoft.com/office/drawing/2014/main" id="{E42AE478-112D-AB0E-133D-472906C1B76E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078822" y="3273463"/>
            <a:ext cx="3008424" cy="37147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32" name="Pladsholder til tekst 19">
            <a:extLst>
              <a:ext uri="{FF2B5EF4-FFF2-40B4-BE49-F238E27FC236}">
                <a16:creationId xmlns:a16="http://schemas.microsoft.com/office/drawing/2014/main" id="{46B1035F-A721-8566-C570-5BF6CD54FD7A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8078822" y="4682642"/>
            <a:ext cx="3008424" cy="37147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pic>
        <p:nvPicPr>
          <p:cNvPr id="2" name="Billede 10" descr="Et billede, der indeholder sort, mørke&#10;&#10;Automatisk genereret beskrivelse">
            <a:extLst>
              <a:ext uri="{FF2B5EF4-FFF2-40B4-BE49-F238E27FC236}">
                <a16:creationId xmlns:a16="http://schemas.microsoft.com/office/drawing/2014/main" id="{94E97CA4-2FEB-E952-701A-94AC3A176EF1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6372" y="233037"/>
            <a:ext cx="1818896" cy="686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4414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2160">
          <p15:clr>
            <a:srgbClr val="FBAE40"/>
          </p15:clr>
        </p15:guide>
        <p15:guide id="4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og to objekt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llipse 4">
            <a:extLst>
              <a:ext uri="{FF2B5EF4-FFF2-40B4-BE49-F238E27FC236}">
                <a16:creationId xmlns:a16="http://schemas.microsoft.com/office/drawing/2014/main" id="{5F463F55-49D6-8CAE-8DD2-F7A1198E521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3484227">
            <a:off x="-702565" y="2962277"/>
            <a:ext cx="5400000" cy="5400000"/>
          </a:xfrm>
          <a:prstGeom prst="ellipse">
            <a:avLst/>
          </a:prstGeom>
          <a:solidFill>
            <a:schemeClr val="accent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1800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0B946C45-58BE-DCD7-C886-6F5840F56A5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3484227">
            <a:off x="3771900" y="3768328"/>
            <a:ext cx="2520000" cy="2520000"/>
          </a:xfrm>
          <a:prstGeom prst="ellipse">
            <a:avLst/>
          </a:prstGeom>
          <a:solidFill>
            <a:schemeClr val="accent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1800"/>
          </a:p>
        </p:txBody>
      </p:sp>
      <p:sp>
        <p:nvSpPr>
          <p:cNvPr id="3" name="Pladsholder til indhold 3">
            <a:extLst>
              <a:ext uri="{FF2B5EF4-FFF2-40B4-BE49-F238E27FC236}">
                <a16:creationId xmlns:a16="http://schemas.microsoft.com/office/drawing/2014/main" id="{063FB2A0-E2A8-7639-5821-EA30510BAD75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200775" y="1772817"/>
            <a:ext cx="5153025" cy="439164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E2A88C9-3BCA-D421-EEE6-489BE2B79D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93538"/>
            <a:ext cx="10515600" cy="920749"/>
          </a:xfrm>
          <a:prstGeom prst="rect">
            <a:avLst/>
          </a:prstGeom>
        </p:spPr>
        <p:txBody>
          <a:bodyPr anchor="ctr"/>
          <a:lstStyle>
            <a:lvl1pPr>
              <a:defRPr sz="3200">
                <a:solidFill>
                  <a:schemeClr val="accent6"/>
                </a:solidFill>
              </a:defRPr>
            </a:lvl1pPr>
          </a:lstStyle>
          <a:p>
            <a:pPr lvl="0"/>
            <a:r>
              <a:rPr lang="da-DK"/>
              <a:t>Klik for at redigere titeltypografien i masteren</a:t>
            </a:r>
            <a:endParaRPr lang="da-DK" dirty="0"/>
          </a:p>
        </p:txBody>
      </p:sp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E727D0E4-589A-2244-CD10-0515D759662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199" y="1772817"/>
            <a:ext cx="5153025" cy="439164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46DA7DDE-63A6-5E98-0EC4-738E3F603C9A}"/>
              </a:ext>
            </a:extLst>
          </p:cNvPr>
          <p:cNvSpPr/>
          <p:nvPr userDrawn="1"/>
        </p:nvSpPr>
        <p:spPr>
          <a:xfrm rot="3484227">
            <a:off x="-702565" y="2962277"/>
            <a:ext cx="5400000" cy="5400000"/>
          </a:xfrm>
          <a:prstGeom prst="ellipse">
            <a:avLst/>
          </a:prstGeom>
          <a:solidFill>
            <a:schemeClr val="accent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1800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154ABB45-9D02-C95E-4427-18F343D6D612}"/>
              </a:ext>
            </a:extLst>
          </p:cNvPr>
          <p:cNvSpPr/>
          <p:nvPr userDrawn="1"/>
        </p:nvSpPr>
        <p:spPr>
          <a:xfrm rot="3484227">
            <a:off x="3771900" y="3768328"/>
            <a:ext cx="2520000" cy="2520000"/>
          </a:xfrm>
          <a:prstGeom prst="ellipse">
            <a:avLst/>
          </a:prstGeom>
          <a:solidFill>
            <a:schemeClr val="accent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1800"/>
          </a:p>
        </p:txBody>
      </p:sp>
      <p:pic>
        <p:nvPicPr>
          <p:cNvPr id="9" name="Billede 10" descr="Et billede, der indeholder sort, mørke&#10;&#10;Automatisk genereret beskrivelse">
            <a:extLst>
              <a:ext uri="{FF2B5EF4-FFF2-40B4-BE49-F238E27FC236}">
                <a16:creationId xmlns:a16="http://schemas.microsoft.com/office/drawing/2014/main" id="{A7871B6C-23E6-0643-2DDB-7CE708093EF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6372" y="233037"/>
            <a:ext cx="1818896" cy="686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8063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ort rundt billede gul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llipse 3">
            <a:extLst>
              <a:ext uri="{FF2B5EF4-FFF2-40B4-BE49-F238E27FC236}">
                <a16:creationId xmlns:a16="http://schemas.microsoft.com/office/drawing/2014/main" id="{F79CD613-CCEE-1FC4-643F-1B1FF482494F}"/>
              </a:ext>
            </a:extLst>
          </p:cNvPr>
          <p:cNvSpPr/>
          <p:nvPr userDrawn="1"/>
        </p:nvSpPr>
        <p:spPr>
          <a:xfrm>
            <a:off x="2991173" y="324173"/>
            <a:ext cx="6209653" cy="6209653"/>
          </a:xfrm>
          <a:prstGeom prst="ellipse">
            <a:avLst/>
          </a:prstGeom>
          <a:noFill/>
          <a:ln w="31750" cap="rnd" cmpd="sng">
            <a:solidFill>
              <a:schemeClr val="accent6"/>
            </a:solidFill>
            <a:prstDash val="sysDot"/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881456"/>
                      <a:gd name="connsiteY0" fmla="*/ 3440728 h 6881456"/>
                      <a:gd name="connsiteX1" fmla="*/ 3440728 w 6881456"/>
                      <a:gd name="connsiteY1" fmla="*/ 0 h 6881456"/>
                      <a:gd name="connsiteX2" fmla="*/ 6881456 w 6881456"/>
                      <a:gd name="connsiteY2" fmla="*/ 3440728 h 6881456"/>
                      <a:gd name="connsiteX3" fmla="*/ 3440728 w 6881456"/>
                      <a:gd name="connsiteY3" fmla="*/ 6881456 h 6881456"/>
                      <a:gd name="connsiteX4" fmla="*/ 0 w 6881456"/>
                      <a:gd name="connsiteY4" fmla="*/ 3440728 h 68814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881456" h="6881456" extrusionOk="0">
                        <a:moveTo>
                          <a:pt x="0" y="3440728"/>
                        </a:moveTo>
                        <a:cubicBezTo>
                          <a:pt x="-311743" y="1348176"/>
                          <a:pt x="1321922" y="82023"/>
                          <a:pt x="3440728" y="0"/>
                        </a:cubicBezTo>
                        <a:cubicBezTo>
                          <a:pt x="5364081" y="4861"/>
                          <a:pt x="6599758" y="1549423"/>
                          <a:pt x="6881456" y="3440728"/>
                        </a:cubicBezTo>
                        <a:cubicBezTo>
                          <a:pt x="6662966" y="5554358"/>
                          <a:pt x="5334828" y="6915515"/>
                          <a:pt x="3440728" y="6881456"/>
                        </a:cubicBezTo>
                        <a:cubicBezTo>
                          <a:pt x="1299638" y="6749694"/>
                          <a:pt x="47898" y="5363876"/>
                          <a:pt x="0" y="3440728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7" name="Pladsholder til billede 18">
            <a:extLst>
              <a:ext uri="{FF2B5EF4-FFF2-40B4-BE49-F238E27FC236}">
                <a16:creationId xmlns:a16="http://schemas.microsoft.com/office/drawing/2014/main" id="{5F11E582-9DE1-AB67-B688-C7EDF44A561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469431" y="802431"/>
            <a:ext cx="5253136" cy="5253135"/>
          </a:xfrm>
          <a:custGeom>
            <a:avLst/>
            <a:gdLst>
              <a:gd name="connsiteX0" fmla="*/ 2626568 w 5253136"/>
              <a:gd name="connsiteY0" fmla="*/ 0 h 5253135"/>
              <a:gd name="connsiteX1" fmla="*/ 5253136 w 5253136"/>
              <a:gd name="connsiteY1" fmla="*/ 2626568 h 5253135"/>
              <a:gd name="connsiteX2" fmla="*/ 2895119 w 5253136"/>
              <a:gd name="connsiteY2" fmla="*/ 5239576 h 5253135"/>
              <a:gd name="connsiteX3" fmla="*/ 2626588 w 5253136"/>
              <a:gd name="connsiteY3" fmla="*/ 5253135 h 5253135"/>
              <a:gd name="connsiteX4" fmla="*/ 2626548 w 5253136"/>
              <a:gd name="connsiteY4" fmla="*/ 5253135 h 5253135"/>
              <a:gd name="connsiteX5" fmla="*/ 2358017 w 5253136"/>
              <a:gd name="connsiteY5" fmla="*/ 5239576 h 5253135"/>
              <a:gd name="connsiteX6" fmla="*/ 0 w 5253136"/>
              <a:gd name="connsiteY6" fmla="*/ 2626568 h 5253135"/>
              <a:gd name="connsiteX7" fmla="*/ 2626568 w 5253136"/>
              <a:gd name="connsiteY7" fmla="*/ 0 h 5253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253136" h="5253135">
                <a:moveTo>
                  <a:pt x="2626568" y="0"/>
                </a:moveTo>
                <a:cubicBezTo>
                  <a:pt x="4077181" y="0"/>
                  <a:pt x="5253136" y="1175955"/>
                  <a:pt x="5253136" y="2626568"/>
                </a:cubicBezTo>
                <a:cubicBezTo>
                  <a:pt x="5253136" y="3986518"/>
                  <a:pt x="4219582" y="5105069"/>
                  <a:pt x="2895119" y="5239576"/>
                </a:cubicBezTo>
                <a:lnTo>
                  <a:pt x="2626588" y="5253135"/>
                </a:lnTo>
                <a:lnTo>
                  <a:pt x="2626548" y="5253135"/>
                </a:lnTo>
                <a:lnTo>
                  <a:pt x="2358017" y="5239576"/>
                </a:lnTo>
                <a:cubicBezTo>
                  <a:pt x="1033554" y="5105069"/>
                  <a:pt x="0" y="3986518"/>
                  <a:pt x="0" y="2626568"/>
                </a:cubicBezTo>
                <a:cubicBezTo>
                  <a:pt x="0" y="1175955"/>
                  <a:pt x="1175955" y="0"/>
                  <a:pt x="262656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1200">
                <a:solidFill>
                  <a:schemeClr val="accent6"/>
                </a:solidFill>
              </a:defRPr>
            </a:lvl1pPr>
          </a:lstStyle>
          <a:p>
            <a:r>
              <a:rPr lang="da-DK"/>
              <a:t>Klik på ikonet for at tilføje et billede</a:t>
            </a:r>
            <a:endParaRPr lang="da-DK" dirty="0"/>
          </a:p>
        </p:txBody>
      </p:sp>
      <p:pic>
        <p:nvPicPr>
          <p:cNvPr id="2" name="Billede 10" descr="Et billede, der indeholder sort, mørke&#10;&#10;Automatisk genereret beskrivelse">
            <a:extLst>
              <a:ext uri="{FF2B5EF4-FFF2-40B4-BE49-F238E27FC236}">
                <a16:creationId xmlns:a16="http://schemas.microsoft.com/office/drawing/2014/main" id="{42442907-9607-FBD5-41BE-6F012CFF89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6372" y="233037"/>
            <a:ext cx="1818896" cy="686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5176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2160">
          <p15:clr>
            <a:srgbClr val="FBAE40"/>
          </p15:clr>
        </p15:guide>
        <p15:guide id="4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ort rundt billede blå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llipse 3">
            <a:extLst>
              <a:ext uri="{FF2B5EF4-FFF2-40B4-BE49-F238E27FC236}">
                <a16:creationId xmlns:a16="http://schemas.microsoft.com/office/drawing/2014/main" id="{F79CD613-CCEE-1FC4-643F-1B1FF482494F}"/>
              </a:ext>
            </a:extLst>
          </p:cNvPr>
          <p:cNvSpPr/>
          <p:nvPr userDrawn="1"/>
        </p:nvSpPr>
        <p:spPr>
          <a:xfrm>
            <a:off x="2991173" y="324173"/>
            <a:ext cx="6209653" cy="6209653"/>
          </a:xfrm>
          <a:prstGeom prst="ellipse">
            <a:avLst/>
          </a:prstGeom>
          <a:noFill/>
          <a:ln w="31750" cap="rnd" cmpd="sng">
            <a:solidFill>
              <a:schemeClr val="accent5"/>
            </a:solidFill>
            <a:prstDash val="sysDot"/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881456"/>
                      <a:gd name="connsiteY0" fmla="*/ 3440728 h 6881456"/>
                      <a:gd name="connsiteX1" fmla="*/ 3440728 w 6881456"/>
                      <a:gd name="connsiteY1" fmla="*/ 0 h 6881456"/>
                      <a:gd name="connsiteX2" fmla="*/ 6881456 w 6881456"/>
                      <a:gd name="connsiteY2" fmla="*/ 3440728 h 6881456"/>
                      <a:gd name="connsiteX3" fmla="*/ 3440728 w 6881456"/>
                      <a:gd name="connsiteY3" fmla="*/ 6881456 h 6881456"/>
                      <a:gd name="connsiteX4" fmla="*/ 0 w 6881456"/>
                      <a:gd name="connsiteY4" fmla="*/ 3440728 h 68814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881456" h="6881456" extrusionOk="0">
                        <a:moveTo>
                          <a:pt x="0" y="3440728"/>
                        </a:moveTo>
                        <a:cubicBezTo>
                          <a:pt x="-311743" y="1348176"/>
                          <a:pt x="1321922" y="82023"/>
                          <a:pt x="3440728" y="0"/>
                        </a:cubicBezTo>
                        <a:cubicBezTo>
                          <a:pt x="5364081" y="4861"/>
                          <a:pt x="6599758" y="1549423"/>
                          <a:pt x="6881456" y="3440728"/>
                        </a:cubicBezTo>
                        <a:cubicBezTo>
                          <a:pt x="6662966" y="5554358"/>
                          <a:pt x="5334828" y="6915515"/>
                          <a:pt x="3440728" y="6881456"/>
                        </a:cubicBezTo>
                        <a:cubicBezTo>
                          <a:pt x="1299638" y="6749694"/>
                          <a:pt x="47898" y="5363876"/>
                          <a:pt x="0" y="3440728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7" name="Pladsholder til billede 18">
            <a:extLst>
              <a:ext uri="{FF2B5EF4-FFF2-40B4-BE49-F238E27FC236}">
                <a16:creationId xmlns:a16="http://schemas.microsoft.com/office/drawing/2014/main" id="{5F11E582-9DE1-AB67-B688-C7EDF44A561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469431" y="802431"/>
            <a:ext cx="5253136" cy="5253135"/>
          </a:xfrm>
          <a:custGeom>
            <a:avLst/>
            <a:gdLst>
              <a:gd name="connsiteX0" fmla="*/ 2626568 w 5253136"/>
              <a:gd name="connsiteY0" fmla="*/ 0 h 5253135"/>
              <a:gd name="connsiteX1" fmla="*/ 5253136 w 5253136"/>
              <a:gd name="connsiteY1" fmla="*/ 2626568 h 5253135"/>
              <a:gd name="connsiteX2" fmla="*/ 2895119 w 5253136"/>
              <a:gd name="connsiteY2" fmla="*/ 5239576 h 5253135"/>
              <a:gd name="connsiteX3" fmla="*/ 2626588 w 5253136"/>
              <a:gd name="connsiteY3" fmla="*/ 5253135 h 5253135"/>
              <a:gd name="connsiteX4" fmla="*/ 2626548 w 5253136"/>
              <a:gd name="connsiteY4" fmla="*/ 5253135 h 5253135"/>
              <a:gd name="connsiteX5" fmla="*/ 2358017 w 5253136"/>
              <a:gd name="connsiteY5" fmla="*/ 5239576 h 5253135"/>
              <a:gd name="connsiteX6" fmla="*/ 0 w 5253136"/>
              <a:gd name="connsiteY6" fmla="*/ 2626568 h 5253135"/>
              <a:gd name="connsiteX7" fmla="*/ 2626568 w 5253136"/>
              <a:gd name="connsiteY7" fmla="*/ 0 h 5253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253136" h="5253135">
                <a:moveTo>
                  <a:pt x="2626568" y="0"/>
                </a:moveTo>
                <a:cubicBezTo>
                  <a:pt x="4077181" y="0"/>
                  <a:pt x="5253136" y="1175955"/>
                  <a:pt x="5253136" y="2626568"/>
                </a:cubicBezTo>
                <a:cubicBezTo>
                  <a:pt x="5253136" y="3986518"/>
                  <a:pt x="4219582" y="5105069"/>
                  <a:pt x="2895119" y="5239576"/>
                </a:cubicBezTo>
                <a:lnTo>
                  <a:pt x="2626588" y="5253135"/>
                </a:lnTo>
                <a:lnTo>
                  <a:pt x="2626548" y="5253135"/>
                </a:lnTo>
                <a:lnTo>
                  <a:pt x="2358017" y="5239576"/>
                </a:lnTo>
                <a:cubicBezTo>
                  <a:pt x="1033554" y="5105069"/>
                  <a:pt x="0" y="3986518"/>
                  <a:pt x="0" y="2626568"/>
                </a:cubicBezTo>
                <a:cubicBezTo>
                  <a:pt x="0" y="1175955"/>
                  <a:pt x="1175955" y="0"/>
                  <a:pt x="262656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1200">
                <a:solidFill>
                  <a:schemeClr val="accent5"/>
                </a:solidFill>
              </a:defRPr>
            </a:lvl1pPr>
          </a:lstStyle>
          <a:p>
            <a:r>
              <a:rPr lang="da-DK"/>
              <a:t>Klik på ikonet for at tilføje et billede</a:t>
            </a:r>
            <a:endParaRPr lang="da-DK" dirty="0"/>
          </a:p>
        </p:txBody>
      </p:sp>
      <p:pic>
        <p:nvPicPr>
          <p:cNvPr id="2" name="Billede 12">
            <a:extLst>
              <a:ext uri="{FF2B5EF4-FFF2-40B4-BE49-F238E27FC236}">
                <a16:creationId xmlns:a16="http://schemas.microsoft.com/office/drawing/2014/main" id="{921CC2E2-C216-1654-6436-4F23FF6174D0}"/>
              </a:ext>
            </a:extLst>
          </p:cNvPr>
          <p:cNvPicPr/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8785" y="185293"/>
            <a:ext cx="1803600" cy="68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7709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2160">
          <p15:clr>
            <a:srgbClr val="FBAE40"/>
          </p15:clr>
        </p15:guide>
        <p15:guide id="4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èn overskrift, tre objekt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2A88C9-3BCA-D421-EEE6-489BE2B79D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6885"/>
            <a:ext cx="10515600" cy="920749"/>
          </a:xfrm>
          <a:prstGeom prst="rect">
            <a:avLst/>
          </a:prstGeom>
        </p:spPr>
        <p:txBody>
          <a:bodyPr anchor="ctr"/>
          <a:lstStyle>
            <a:lvl1pPr>
              <a:defRPr sz="3200">
                <a:solidFill>
                  <a:schemeClr val="accent6"/>
                </a:solidFill>
              </a:defRPr>
            </a:lvl1pPr>
          </a:lstStyle>
          <a:p>
            <a:pPr lvl="0"/>
            <a:r>
              <a:rPr lang="da-DK"/>
              <a:t>Klik for at redigere titeltypografien i masteren</a:t>
            </a:r>
            <a:endParaRPr lang="da-DK" dirty="0"/>
          </a:p>
        </p:txBody>
      </p:sp>
      <p:sp>
        <p:nvSpPr>
          <p:cNvPr id="7" name="Pladsholder til indhold 3">
            <a:extLst>
              <a:ext uri="{FF2B5EF4-FFF2-40B4-BE49-F238E27FC236}">
                <a16:creationId xmlns:a16="http://schemas.microsoft.com/office/drawing/2014/main" id="{663D696B-DF8A-D6E8-94E3-58B7D2B6E90D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410056" y="1707502"/>
            <a:ext cx="3371888" cy="45036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8" name="Pladsholder til indhold 3">
            <a:extLst>
              <a:ext uri="{FF2B5EF4-FFF2-40B4-BE49-F238E27FC236}">
                <a16:creationId xmlns:a16="http://schemas.microsoft.com/office/drawing/2014/main" id="{90BE76E4-AC3F-C0FD-21A5-8EC4F9F4FA62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838200" y="1707502"/>
            <a:ext cx="3371888" cy="45036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9" name="Pladsholder til indhold 3">
            <a:extLst>
              <a:ext uri="{FF2B5EF4-FFF2-40B4-BE49-F238E27FC236}">
                <a16:creationId xmlns:a16="http://schemas.microsoft.com/office/drawing/2014/main" id="{68E0CE25-08C5-13AB-258F-DEC1B7F4793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981912" y="1707502"/>
            <a:ext cx="3371888" cy="45036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pic>
        <p:nvPicPr>
          <p:cNvPr id="3" name="Billede 10" descr="Et billede, der indeholder sort, mørke&#10;&#10;Automatisk genereret beskrivelse">
            <a:extLst>
              <a:ext uri="{FF2B5EF4-FFF2-40B4-BE49-F238E27FC236}">
                <a16:creationId xmlns:a16="http://schemas.microsoft.com/office/drawing/2014/main" id="{077517C1-57BE-3C06-76C5-125A76A577A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6372" y="233037"/>
            <a:ext cx="1818896" cy="686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67108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 overskrifter, tre objekt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indhold 3">
            <a:extLst>
              <a:ext uri="{FF2B5EF4-FFF2-40B4-BE49-F238E27FC236}">
                <a16:creationId xmlns:a16="http://schemas.microsoft.com/office/drawing/2014/main" id="{663D696B-DF8A-D6E8-94E3-58B7D2B6E90D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422713" y="1838131"/>
            <a:ext cx="3375805" cy="428151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9" name="Pladsholder til indhold 3">
            <a:extLst>
              <a:ext uri="{FF2B5EF4-FFF2-40B4-BE49-F238E27FC236}">
                <a16:creationId xmlns:a16="http://schemas.microsoft.com/office/drawing/2014/main" id="{68E0CE25-08C5-13AB-258F-DEC1B7F4793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039878" y="1838131"/>
            <a:ext cx="3375805" cy="428151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8" name="Pladsholder til indhold 3">
            <a:extLst>
              <a:ext uri="{FF2B5EF4-FFF2-40B4-BE49-F238E27FC236}">
                <a16:creationId xmlns:a16="http://schemas.microsoft.com/office/drawing/2014/main" id="{90BE76E4-AC3F-C0FD-21A5-8EC4F9F4FA62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776317" y="1838131"/>
            <a:ext cx="3375805" cy="428151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4" name="Pladsholder til tekst 3">
            <a:extLst>
              <a:ext uri="{FF2B5EF4-FFF2-40B4-BE49-F238E27FC236}">
                <a16:creationId xmlns:a16="http://schemas.microsoft.com/office/drawing/2014/main" id="{C15F7AD4-F672-5698-2F38-608B2E0C66B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22713" y="738350"/>
            <a:ext cx="3375805" cy="9207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5" name="Pladsholder til tekst 3">
            <a:extLst>
              <a:ext uri="{FF2B5EF4-FFF2-40B4-BE49-F238E27FC236}">
                <a16:creationId xmlns:a16="http://schemas.microsoft.com/office/drawing/2014/main" id="{F85ABD62-253C-7D26-2060-90103E5CA1E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75567" y="738350"/>
            <a:ext cx="3375805" cy="9207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6" name="Pladsholder til tekst 3">
            <a:extLst>
              <a:ext uri="{FF2B5EF4-FFF2-40B4-BE49-F238E27FC236}">
                <a16:creationId xmlns:a16="http://schemas.microsoft.com/office/drawing/2014/main" id="{4662DEC7-4912-95D4-725F-9DBD13CDE0D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039878" y="738350"/>
            <a:ext cx="3375805" cy="9207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pic>
        <p:nvPicPr>
          <p:cNvPr id="2" name="Billede 10" descr="Et billede, der indeholder sort, mørke&#10;&#10;Automatisk genereret beskrivelse">
            <a:extLst>
              <a:ext uri="{FF2B5EF4-FFF2-40B4-BE49-F238E27FC236}">
                <a16:creationId xmlns:a16="http://schemas.microsoft.com/office/drawing/2014/main" id="{134E7724-DF42-9222-9ADB-53B0C0E366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6372" y="233037"/>
            <a:ext cx="1818896" cy="686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73231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 tekstspal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tekst 21">
            <a:extLst>
              <a:ext uri="{FF2B5EF4-FFF2-40B4-BE49-F238E27FC236}">
                <a16:creationId xmlns:a16="http://schemas.microsoft.com/office/drawing/2014/main" id="{6AF7C5D9-4A61-9AFB-55B2-59864D54C68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45970" y="1857765"/>
            <a:ext cx="5220347" cy="430044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200"/>
              </a:spcBef>
              <a:buFontTx/>
              <a:buNone/>
              <a:defRPr sz="18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01F23421-9BB5-B66E-2915-7AC5D1C6493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811763" y="3248025"/>
            <a:ext cx="4477721" cy="4477721"/>
          </a:xfrm>
          <a:prstGeom prst="ellipse">
            <a:avLst/>
          </a:prstGeom>
          <a:solidFill>
            <a:schemeClr val="accent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5D6ED4BE-01AC-F3C9-BEAE-18399B71C57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643189" y="3090461"/>
            <a:ext cx="2237790" cy="2237790"/>
          </a:xfrm>
          <a:prstGeom prst="ellipse">
            <a:avLst/>
          </a:prstGeom>
          <a:solidFill>
            <a:schemeClr val="accent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D28427B0-6F2A-9A36-BA01-8150978C218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990254" y="837025"/>
            <a:ext cx="5655776" cy="532118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2" name="Ellipse 1">
            <a:extLst>
              <a:ext uri="{FF2B5EF4-FFF2-40B4-BE49-F238E27FC236}">
                <a16:creationId xmlns:a16="http://schemas.microsoft.com/office/drawing/2014/main" id="{C1117402-4D1F-2B99-74B2-57532C00E0E0}"/>
              </a:ext>
            </a:extLst>
          </p:cNvPr>
          <p:cNvSpPr/>
          <p:nvPr userDrawn="1"/>
        </p:nvSpPr>
        <p:spPr>
          <a:xfrm>
            <a:off x="-811763" y="3248025"/>
            <a:ext cx="4477721" cy="4477721"/>
          </a:xfrm>
          <a:prstGeom prst="ellipse">
            <a:avLst/>
          </a:prstGeom>
          <a:solidFill>
            <a:schemeClr val="accent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AD89150D-33F7-C7EA-4565-830E42B119EF}"/>
              </a:ext>
            </a:extLst>
          </p:cNvPr>
          <p:cNvSpPr/>
          <p:nvPr userDrawn="1"/>
        </p:nvSpPr>
        <p:spPr>
          <a:xfrm>
            <a:off x="2643189" y="3090461"/>
            <a:ext cx="2237790" cy="2237790"/>
          </a:xfrm>
          <a:prstGeom prst="ellipse">
            <a:avLst/>
          </a:prstGeom>
          <a:solidFill>
            <a:schemeClr val="accent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6" name="Pladsholder til tekst 3">
            <a:extLst>
              <a:ext uri="{FF2B5EF4-FFF2-40B4-BE49-F238E27FC236}">
                <a16:creationId xmlns:a16="http://schemas.microsoft.com/office/drawing/2014/main" id="{956E59B5-69E2-3426-86B0-660FF5B7C7D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45971" y="837025"/>
            <a:ext cx="5220346" cy="9207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pic>
        <p:nvPicPr>
          <p:cNvPr id="5" name="Billede 10" descr="Et billede, der indeholder sort, mørke&#10;&#10;Automatisk genereret beskrivelse">
            <a:extLst>
              <a:ext uri="{FF2B5EF4-FFF2-40B4-BE49-F238E27FC236}">
                <a16:creationId xmlns:a16="http://schemas.microsoft.com/office/drawing/2014/main" id="{340D9666-406B-DB5B-73C6-16F9D889279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6372" y="233037"/>
            <a:ext cx="1818896" cy="686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6814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2160">
          <p15:clr>
            <a:srgbClr val="FBAE40"/>
          </p15:clr>
        </p15:guide>
        <p15:guide id="4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rside med billed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dsholder til billede 18">
            <a:extLst>
              <a:ext uri="{FF2B5EF4-FFF2-40B4-BE49-F238E27FC236}">
                <a16:creationId xmlns:a16="http://schemas.microsoft.com/office/drawing/2014/main" id="{05943B48-CF60-12FF-560D-10C67186DC2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620619" y="914398"/>
            <a:ext cx="5253136" cy="5253135"/>
          </a:xfrm>
          <a:custGeom>
            <a:avLst/>
            <a:gdLst>
              <a:gd name="connsiteX0" fmla="*/ 2626568 w 5253136"/>
              <a:gd name="connsiteY0" fmla="*/ 0 h 5253135"/>
              <a:gd name="connsiteX1" fmla="*/ 5253136 w 5253136"/>
              <a:gd name="connsiteY1" fmla="*/ 2626568 h 5253135"/>
              <a:gd name="connsiteX2" fmla="*/ 2895119 w 5253136"/>
              <a:gd name="connsiteY2" fmla="*/ 5239576 h 5253135"/>
              <a:gd name="connsiteX3" fmla="*/ 2626588 w 5253136"/>
              <a:gd name="connsiteY3" fmla="*/ 5253135 h 5253135"/>
              <a:gd name="connsiteX4" fmla="*/ 2626548 w 5253136"/>
              <a:gd name="connsiteY4" fmla="*/ 5253135 h 5253135"/>
              <a:gd name="connsiteX5" fmla="*/ 2358017 w 5253136"/>
              <a:gd name="connsiteY5" fmla="*/ 5239576 h 5253135"/>
              <a:gd name="connsiteX6" fmla="*/ 0 w 5253136"/>
              <a:gd name="connsiteY6" fmla="*/ 2626568 h 5253135"/>
              <a:gd name="connsiteX7" fmla="*/ 2626568 w 5253136"/>
              <a:gd name="connsiteY7" fmla="*/ 0 h 5253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253136" h="5253135">
                <a:moveTo>
                  <a:pt x="2626568" y="0"/>
                </a:moveTo>
                <a:cubicBezTo>
                  <a:pt x="4077181" y="0"/>
                  <a:pt x="5253136" y="1175955"/>
                  <a:pt x="5253136" y="2626568"/>
                </a:cubicBezTo>
                <a:cubicBezTo>
                  <a:pt x="5253136" y="3986518"/>
                  <a:pt x="4219582" y="5105069"/>
                  <a:pt x="2895119" y="5239576"/>
                </a:cubicBezTo>
                <a:lnTo>
                  <a:pt x="2626588" y="5253135"/>
                </a:lnTo>
                <a:lnTo>
                  <a:pt x="2626548" y="5253135"/>
                </a:lnTo>
                <a:lnTo>
                  <a:pt x="2358017" y="5239576"/>
                </a:lnTo>
                <a:cubicBezTo>
                  <a:pt x="1033554" y="5105069"/>
                  <a:pt x="0" y="3986518"/>
                  <a:pt x="0" y="2626568"/>
                </a:cubicBezTo>
                <a:cubicBezTo>
                  <a:pt x="0" y="1175955"/>
                  <a:pt x="1175955" y="0"/>
                  <a:pt x="262656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solidFill>
                  <a:schemeClr val="accent5"/>
                </a:solidFill>
              </a:defRPr>
            </a:lvl1pPr>
          </a:lstStyle>
          <a:p>
            <a:r>
              <a:rPr lang="da-DK" dirty="0"/>
              <a:t>Indsæt billede ved at trykke</a:t>
            </a:r>
          </a:p>
          <a:p>
            <a:r>
              <a:rPr lang="da-DK" dirty="0"/>
              <a:t>på ikonet</a:t>
            </a:r>
          </a:p>
          <a:p>
            <a:endParaRPr lang="da-DK" dirty="0"/>
          </a:p>
          <a:p>
            <a:endParaRPr lang="da-DK" dirty="0"/>
          </a:p>
          <a:p>
            <a:endParaRPr lang="da-DK" dirty="0"/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4861457B-7A00-BE74-BFA9-F4B6924A8CC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1098877" y="436141"/>
            <a:ext cx="6209653" cy="6209653"/>
          </a:xfrm>
          <a:prstGeom prst="ellipse">
            <a:avLst/>
          </a:prstGeom>
          <a:noFill/>
          <a:ln w="31750" cap="rnd" cmpd="sng">
            <a:solidFill>
              <a:schemeClr val="accent1">
                <a:lumMod val="50000"/>
              </a:schemeClr>
            </a:solidFill>
            <a:prstDash val="sysDot"/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881456"/>
                      <a:gd name="connsiteY0" fmla="*/ 3440728 h 6881456"/>
                      <a:gd name="connsiteX1" fmla="*/ 3440728 w 6881456"/>
                      <a:gd name="connsiteY1" fmla="*/ 0 h 6881456"/>
                      <a:gd name="connsiteX2" fmla="*/ 6881456 w 6881456"/>
                      <a:gd name="connsiteY2" fmla="*/ 3440728 h 6881456"/>
                      <a:gd name="connsiteX3" fmla="*/ 3440728 w 6881456"/>
                      <a:gd name="connsiteY3" fmla="*/ 6881456 h 6881456"/>
                      <a:gd name="connsiteX4" fmla="*/ 0 w 6881456"/>
                      <a:gd name="connsiteY4" fmla="*/ 3440728 h 68814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881456" h="6881456" extrusionOk="0">
                        <a:moveTo>
                          <a:pt x="0" y="3440728"/>
                        </a:moveTo>
                        <a:cubicBezTo>
                          <a:pt x="-311743" y="1348176"/>
                          <a:pt x="1321922" y="82023"/>
                          <a:pt x="3440728" y="0"/>
                        </a:cubicBezTo>
                        <a:cubicBezTo>
                          <a:pt x="5364081" y="4861"/>
                          <a:pt x="6599758" y="1549423"/>
                          <a:pt x="6881456" y="3440728"/>
                        </a:cubicBezTo>
                        <a:cubicBezTo>
                          <a:pt x="6662966" y="5554358"/>
                          <a:pt x="5334828" y="6915515"/>
                          <a:pt x="3440728" y="6881456"/>
                        </a:cubicBezTo>
                        <a:cubicBezTo>
                          <a:pt x="1299638" y="6749694"/>
                          <a:pt x="47898" y="5363876"/>
                          <a:pt x="0" y="3440728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" name="Ellipse 1">
            <a:extLst>
              <a:ext uri="{FF2B5EF4-FFF2-40B4-BE49-F238E27FC236}">
                <a16:creationId xmlns:a16="http://schemas.microsoft.com/office/drawing/2014/main" id="{8025EA5B-C75B-5425-97DE-01FEF651EEEE}"/>
              </a:ext>
            </a:extLst>
          </p:cNvPr>
          <p:cNvSpPr/>
          <p:nvPr/>
        </p:nvSpPr>
        <p:spPr>
          <a:xfrm>
            <a:off x="8552300" y="-2200863"/>
            <a:ext cx="5400000" cy="5400000"/>
          </a:xfrm>
          <a:prstGeom prst="ellipse">
            <a:avLst/>
          </a:prstGeom>
          <a:solidFill>
            <a:srgbClr val="FFFFFF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1800"/>
          </a:p>
        </p:txBody>
      </p:sp>
      <p:sp>
        <p:nvSpPr>
          <p:cNvPr id="3" name="Ellipse 2">
            <a:extLst>
              <a:ext uri="{FF2B5EF4-FFF2-40B4-BE49-F238E27FC236}">
                <a16:creationId xmlns:a16="http://schemas.microsoft.com/office/drawing/2014/main" id="{D94808F8-E191-7B2F-802B-A4244C832E1B}"/>
              </a:ext>
            </a:extLst>
          </p:cNvPr>
          <p:cNvSpPr/>
          <p:nvPr/>
        </p:nvSpPr>
        <p:spPr>
          <a:xfrm>
            <a:off x="7081226" y="727787"/>
            <a:ext cx="2520000" cy="2520000"/>
          </a:xfrm>
          <a:prstGeom prst="ellipse">
            <a:avLst/>
          </a:prstGeom>
          <a:solidFill>
            <a:srgbClr val="FFFFFF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1800"/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F79CD613-CCEE-1FC4-643F-1B1FF482494F}"/>
              </a:ext>
            </a:extLst>
          </p:cNvPr>
          <p:cNvSpPr/>
          <p:nvPr userDrawn="1"/>
        </p:nvSpPr>
        <p:spPr>
          <a:xfrm>
            <a:off x="-1098877" y="436140"/>
            <a:ext cx="6209653" cy="6209653"/>
          </a:xfrm>
          <a:prstGeom prst="ellipse">
            <a:avLst/>
          </a:prstGeom>
          <a:noFill/>
          <a:ln w="31750" cap="rnd" cmpd="sng">
            <a:solidFill>
              <a:schemeClr val="accent5"/>
            </a:solidFill>
            <a:prstDash val="sysDot"/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881456"/>
                      <a:gd name="connsiteY0" fmla="*/ 3440728 h 6881456"/>
                      <a:gd name="connsiteX1" fmla="*/ 3440728 w 6881456"/>
                      <a:gd name="connsiteY1" fmla="*/ 0 h 6881456"/>
                      <a:gd name="connsiteX2" fmla="*/ 6881456 w 6881456"/>
                      <a:gd name="connsiteY2" fmla="*/ 3440728 h 6881456"/>
                      <a:gd name="connsiteX3" fmla="*/ 3440728 w 6881456"/>
                      <a:gd name="connsiteY3" fmla="*/ 6881456 h 6881456"/>
                      <a:gd name="connsiteX4" fmla="*/ 0 w 6881456"/>
                      <a:gd name="connsiteY4" fmla="*/ 3440728 h 68814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881456" h="6881456" extrusionOk="0">
                        <a:moveTo>
                          <a:pt x="0" y="3440728"/>
                        </a:moveTo>
                        <a:cubicBezTo>
                          <a:pt x="-311743" y="1348176"/>
                          <a:pt x="1321922" y="82023"/>
                          <a:pt x="3440728" y="0"/>
                        </a:cubicBezTo>
                        <a:cubicBezTo>
                          <a:pt x="5364081" y="4861"/>
                          <a:pt x="6599758" y="1549423"/>
                          <a:pt x="6881456" y="3440728"/>
                        </a:cubicBezTo>
                        <a:cubicBezTo>
                          <a:pt x="6662966" y="5554358"/>
                          <a:pt x="5334828" y="6915515"/>
                          <a:pt x="3440728" y="6881456"/>
                        </a:cubicBezTo>
                        <a:cubicBezTo>
                          <a:pt x="1299638" y="6749694"/>
                          <a:pt x="47898" y="5363876"/>
                          <a:pt x="0" y="3440728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531D232E-607E-0A0F-D3B8-23EA05328981}"/>
              </a:ext>
            </a:extLst>
          </p:cNvPr>
          <p:cNvSpPr/>
          <p:nvPr userDrawn="1"/>
        </p:nvSpPr>
        <p:spPr>
          <a:xfrm>
            <a:off x="8552300" y="-2200863"/>
            <a:ext cx="5400000" cy="5400000"/>
          </a:xfrm>
          <a:prstGeom prst="ellipse">
            <a:avLst/>
          </a:prstGeom>
          <a:solidFill>
            <a:srgbClr val="FFFFFF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1800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9FD9A1C3-89E2-9C4E-08AB-ADE088E34223}"/>
              </a:ext>
            </a:extLst>
          </p:cNvPr>
          <p:cNvSpPr/>
          <p:nvPr userDrawn="1"/>
        </p:nvSpPr>
        <p:spPr>
          <a:xfrm>
            <a:off x="7081226" y="727787"/>
            <a:ext cx="2520000" cy="2520000"/>
          </a:xfrm>
          <a:prstGeom prst="ellipse">
            <a:avLst/>
          </a:prstGeom>
          <a:solidFill>
            <a:srgbClr val="FFFFFF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1800"/>
          </a:p>
        </p:txBody>
      </p:sp>
      <p:pic>
        <p:nvPicPr>
          <p:cNvPr id="10" name="Billede 9">
            <a:extLst>
              <a:ext uri="{FF2B5EF4-FFF2-40B4-BE49-F238E27FC236}">
                <a16:creationId xmlns:a16="http://schemas.microsoft.com/office/drawing/2014/main" id="{E74A03EC-E5FA-79D1-2E92-7E2B69B497F3}"/>
              </a:ext>
            </a:extLst>
          </p:cNvPr>
          <p:cNvPicPr/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8016" y="194962"/>
            <a:ext cx="1931436" cy="726963"/>
          </a:xfrm>
          <a:prstGeom prst="rect">
            <a:avLst/>
          </a:prstGeom>
        </p:spPr>
      </p:pic>
      <p:sp>
        <p:nvSpPr>
          <p:cNvPr id="7" name="Pladsholder til tekst 15">
            <a:extLst>
              <a:ext uri="{FF2B5EF4-FFF2-40B4-BE49-F238E27FC236}">
                <a16:creationId xmlns:a16="http://schemas.microsoft.com/office/drawing/2014/main" id="{BEEA16E3-A5E2-0855-4482-279792F9CCD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96000" y="4763320"/>
            <a:ext cx="5400000" cy="908391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lang="da-DK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8" name="Pladsholder til tekst 15">
            <a:extLst>
              <a:ext uri="{FF2B5EF4-FFF2-40B4-BE49-F238E27FC236}">
                <a16:creationId xmlns:a16="http://schemas.microsoft.com/office/drawing/2014/main" id="{6D44003B-7C03-F9A5-2DE0-1A2B7E8AF09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0" y="5712606"/>
            <a:ext cx="5400000" cy="45638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lang="da-DK" sz="1800" i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da-DK"/>
              <a:t>Klik for at redigere teksttypografierne i masteren</a:t>
            </a:r>
          </a:p>
        </p:txBody>
      </p:sp>
    </p:spTree>
    <p:extLst>
      <p:ext uri="{BB962C8B-B14F-4D97-AF65-F5344CB8AC3E}">
        <p14:creationId xmlns:p14="http://schemas.microsoft.com/office/powerpoint/2010/main" val="25848147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2160">
          <p15:clr>
            <a:srgbClr val="FBAE40"/>
          </p15:clr>
        </p15:guide>
        <p15:guide id="4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 runde billeder +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dsholder til billede 2">
            <a:extLst>
              <a:ext uri="{FF2B5EF4-FFF2-40B4-BE49-F238E27FC236}">
                <a16:creationId xmlns:a16="http://schemas.microsoft.com/office/drawing/2014/main" id="{BCD6D3C6-2CAC-6C9A-A3DF-9BFDD74C8BE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522030" y="785132"/>
            <a:ext cx="4357398" cy="4357397"/>
          </a:xfrm>
          <a:custGeom>
            <a:avLst/>
            <a:gdLst>
              <a:gd name="connsiteX0" fmla="*/ 2626568 w 5253136"/>
              <a:gd name="connsiteY0" fmla="*/ 0 h 5253135"/>
              <a:gd name="connsiteX1" fmla="*/ 5253136 w 5253136"/>
              <a:gd name="connsiteY1" fmla="*/ 2626568 h 5253135"/>
              <a:gd name="connsiteX2" fmla="*/ 2895119 w 5253136"/>
              <a:gd name="connsiteY2" fmla="*/ 5239576 h 5253135"/>
              <a:gd name="connsiteX3" fmla="*/ 2626588 w 5253136"/>
              <a:gd name="connsiteY3" fmla="*/ 5253135 h 5253135"/>
              <a:gd name="connsiteX4" fmla="*/ 2626548 w 5253136"/>
              <a:gd name="connsiteY4" fmla="*/ 5253135 h 5253135"/>
              <a:gd name="connsiteX5" fmla="*/ 2358017 w 5253136"/>
              <a:gd name="connsiteY5" fmla="*/ 5239576 h 5253135"/>
              <a:gd name="connsiteX6" fmla="*/ 0 w 5253136"/>
              <a:gd name="connsiteY6" fmla="*/ 2626568 h 5253135"/>
              <a:gd name="connsiteX7" fmla="*/ 2626568 w 5253136"/>
              <a:gd name="connsiteY7" fmla="*/ 0 h 5253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253136" h="5253135">
                <a:moveTo>
                  <a:pt x="2626568" y="0"/>
                </a:moveTo>
                <a:cubicBezTo>
                  <a:pt x="4077181" y="0"/>
                  <a:pt x="5253136" y="1175955"/>
                  <a:pt x="5253136" y="2626568"/>
                </a:cubicBezTo>
                <a:cubicBezTo>
                  <a:pt x="5253136" y="3986518"/>
                  <a:pt x="4219582" y="5105069"/>
                  <a:pt x="2895119" y="5239576"/>
                </a:cubicBezTo>
                <a:lnTo>
                  <a:pt x="2626588" y="5253135"/>
                </a:lnTo>
                <a:lnTo>
                  <a:pt x="2626548" y="5253135"/>
                </a:lnTo>
                <a:lnTo>
                  <a:pt x="2358017" y="5239576"/>
                </a:lnTo>
                <a:cubicBezTo>
                  <a:pt x="1033554" y="5105069"/>
                  <a:pt x="0" y="3986518"/>
                  <a:pt x="0" y="2626568"/>
                </a:cubicBezTo>
                <a:cubicBezTo>
                  <a:pt x="0" y="1175955"/>
                  <a:pt x="1175955" y="0"/>
                  <a:pt x="262656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da-DK" dirty="0"/>
              <a:t>Indsæt billede ved at trykke på ikonet</a:t>
            </a:r>
          </a:p>
          <a:p>
            <a:endParaRPr lang="da-DK" dirty="0"/>
          </a:p>
          <a:p>
            <a:endParaRPr lang="da-DK" dirty="0"/>
          </a:p>
        </p:txBody>
      </p:sp>
      <p:sp>
        <p:nvSpPr>
          <p:cNvPr id="4" name="Pladsholder til billede 3">
            <a:extLst>
              <a:ext uri="{FF2B5EF4-FFF2-40B4-BE49-F238E27FC236}">
                <a16:creationId xmlns:a16="http://schemas.microsoft.com/office/drawing/2014/main" id="{2EBF9CBC-4B0B-0256-FC20-008C5A7ADF1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9120543" y="3547382"/>
            <a:ext cx="2525486" cy="2525486"/>
          </a:xfrm>
          <a:custGeom>
            <a:avLst/>
            <a:gdLst>
              <a:gd name="connsiteX0" fmla="*/ 2626568 w 5253136"/>
              <a:gd name="connsiteY0" fmla="*/ 0 h 5253135"/>
              <a:gd name="connsiteX1" fmla="*/ 5253136 w 5253136"/>
              <a:gd name="connsiteY1" fmla="*/ 2626568 h 5253135"/>
              <a:gd name="connsiteX2" fmla="*/ 2895119 w 5253136"/>
              <a:gd name="connsiteY2" fmla="*/ 5239576 h 5253135"/>
              <a:gd name="connsiteX3" fmla="*/ 2626588 w 5253136"/>
              <a:gd name="connsiteY3" fmla="*/ 5253135 h 5253135"/>
              <a:gd name="connsiteX4" fmla="*/ 2626548 w 5253136"/>
              <a:gd name="connsiteY4" fmla="*/ 5253135 h 5253135"/>
              <a:gd name="connsiteX5" fmla="*/ 2358017 w 5253136"/>
              <a:gd name="connsiteY5" fmla="*/ 5239576 h 5253135"/>
              <a:gd name="connsiteX6" fmla="*/ 0 w 5253136"/>
              <a:gd name="connsiteY6" fmla="*/ 2626568 h 5253135"/>
              <a:gd name="connsiteX7" fmla="*/ 2626568 w 5253136"/>
              <a:gd name="connsiteY7" fmla="*/ 0 h 5253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253136" h="5253135">
                <a:moveTo>
                  <a:pt x="2626568" y="0"/>
                </a:moveTo>
                <a:cubicBezTo>
                  <a:pt x="4077181" y="0"/>
                  <a:pt x="5253136" y="1175955"/>
                  <a:pt x="5253136" y="2626568"/>
                </a:cubicBezTo>
                <a:cubicBezTo>
                  <a:pt x="5253136" y="3986518"/>
                  <a:pt x="4219582" y="5105069"/>
                  <a:pt x="2895119" y="5239576"/>
                </a:cubicBezTo>
                <a:lnTo>
                  <a:pt x="2626588" y="5253135"/>
                </a:lnTo>
                <a:lnTo>
                  <a:pt x="2626548" y="5253135"/>
                </a:lnTo>
                <a:lnTo>
                  <a:pt x="2358017" y="5239576"/>
                </a:lnTo>
                <a:cubicBezTo>
                  <a:pt x="1033554" y="5105069"/>
                  <a:pt x="0" y="3986518"/>
                  <a:pt x="0" y="2626568"/>
                </a:cubicBezTo>
                <a:cubicBezTo>
                  <a:pt x="0" y="1175955"/>
                  <a:pt x="1175955" y="0"/>
                  <a:pt x="262656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da-DK"/>
              <a:t>Klik på ikonet for at tilføje et billede</a:t>
            </a:r>
            <a:endParaRPr lang="da-DK" dirty="0"/>
          </a:p>
        </p:txBody>
      </p:sp>
      <p:sp>
        <p:nvSpPr>
          <p:cNvPr id="11" name="Pladsholder til tekst 21">
            <a:extLst>
              <a:ext uri="{FF2B5EF4-FFF2-40B4-BE49-F238E27FC236}">
                <a16:creationId xmlns:a16="http://schemas.microsoft.com/office/drawing/2014/main" id="{DCEF3242-672B-6631-1926-D8C0FD3B3A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45971" y="1852246"/>
            <a:ext cx="4949760" cy="422062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200"/>
              </a:spcBef>
              <a:buFontTx/>
              <a:buNone/>
              <a:defRPr sz="18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69FB30B0-C3B1-8663-0D9A-EC5CF4927F14}"/>
              </a:ext>
            </a:extLst>
          </p:cNvPr>
          <p:cNvSpPr/>
          <p:nvPr/>
        </p:nvSpPr>
        <p:spPr>
          <a:xfrm>
            <a:off x="6225849" y="486229"/>
            <a:ext cx="4949760" cy="4949760"/>
          </a:xfrm>
          <a:prstGeom prst="ellipse">
            <a:avLst/>
          </a:prstGeom>
          <a:noFill/>
          <a:ln w="31750" cap="rnd" cmpd="sng">
            <a:solidFill>
              <a:schemeClr val="accent1"/>
            </a:solidFill>
            <a:prstDash val="sysDot"/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881456"/>
                      <a:gd name="connsiteY0" fmla="*/ 3440728 h 6881456"/>
                      <a:gd name="connsiteX1" fmla="*/ 3440728 w 6881456"/>
                      <a:gd name="connsiteY1" fmla="*/ 0 h 6881456"/>
                      <a:gd name="connsiteX2" fmla="*/ 6881456 w 6881456"/>
                      <a:gd name="connsiteY2" fmla="*/ 3440728 h 6881456"/>
                      <a:gd name="connsiteX3" fmla="*/ 3440728 w 6881456"/>
                      <a:gd name="connsiteY3" fmla="*/ 6881456 h 6881456"/>
                      <a:gd name="connsiteX4" fmla="*/ 0 w 6881456"/>
                      <a:gd name="connsiteY4" fmla="*/ 3440728 h 68814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881456" h="6881456" extrusionOk="0">
                        <a:moveTo>
                          <a:pt x="0" y="3440728"/>
                        </a:moveTo>
                        <a:cubicBezTo>
                          <a:pt x="-311743" y="1348176"/>
                          <a:pt x="1321922" y="82023"/>
                          <a:pt x="3440728" y="0"/>
                        </a:cubicBezTo>
                        <a:cubicBezTo>
                          <a:pt x="5364081" y="4861"/>
                          <a:pt x="6599758" y="1549423"/>
                          <a:pt x="6881456" y="3440728"/>
                        </a:cubicBezTo>
                        <a:cubicBezTo>
                          <a:pt x="6662966" y="5554358"/>
                          <a:pt x="5334828" y="6915515"/>
                          <a:pt x="3440728" y="6881456"/>
                        </a:cubicBezTo>
                        <a:cubicBezTo>
                          <a:pt x="1299638" y="6749694"/>
                          <a:pt x="47898" y="5363876"/>
                          <a:pt x="0" y="3440728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" name="Ellipse 1">
            <a:extLst>
              <a:ext uri="{FF2B5EF4-FFF2-40B4-BE49-F238E27FC236}">
                <a16:creationId xmlns:a16="http://schemas.microsoft.com/office/drawing/2014/main" id="{097722E6-54DB-46BE-D13E-34D050586DE2}"/>
              </a:ext>
            </a:extLst>
          </p:cNvPr>
          <p:cNvSpPr/>
          <p:nvPr userDrawn="1"/>
        </p:nvSpPr>
        <p:spPr>
          <a:xfrm>
            <a:off x="6225849" y="486229"/>
            <a:ext cx="4949760" cy="4949760"/>
          </a:xfrm>
          <a:prstGeom prst="ellipse">
            <a:avLst/>
          </a:prstGeom>
          <a:noFill/>
          <a:ln w="31750" cap="rnd" cmpd="sng">
            <a:solidFill>
              <a:schemeClr val="accent1"/>
            </a:solidFill>
            <a:prstDash val="sysDot"/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881456"/>
                      <a:gd name="connsiteY0" fmla="*/ 3440728 h 6881456"/>
                      <a:gd name="connsiteX1" fmla="*/ 3440728 w 6881456"/>
                      <a:gd name="connsiteY1" fmla="*/ 0 h 6881456"/>
                      <a:gd name="connsiteX2" fmla="*/ 6881456 w 6881456"/>
                      <a:gd name="connsiteY2" fmla="*/ 3440728 h 6881456"/>
                      <a:gd name="connsiteX3" fmla="*/ 3440728 w 6881456"/>
                      <a:gd name="connsiteY3" fmla="*/ 6881456 h 6881456"/>
                      <a:gd name="connsiteX4" fmla="*/ 0 w 6881456"/>
                      <a:gd name="connsiteY4" fmla="*/ 3440728 h 68814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881456" h="6881456" extrusionOk="0">
                        <a:moveTo>
                          <a:pt x="0" y="3440728"/>
                        </a:moveTo>
                        <a:cubicBezTo>
                          <a:pt x="-311743" y="1348176"/>
                          <a:pt x="1321922" y="82023"/>
                          <a:pt x="3440728" y="0"/>
                        </a:cubicBezTo>
                        <a:cubicBezTo>
                          <a:pt x="5364081" y="4861"/>
                          <a:pt x="6599758" y="1549423"/>
                          <a:pt x="6881456" y="3440728"/>
                        </a:cubicBezTo>
                        <a:cubicBezTo>
                          <a:pt x="6662966" y="5554358"/>
                          <a:pt x="5334828" y="6915515"/>
                          <a:pt x="3440728" y="6881456"/>
                        </a:cubicBezTo>
                        <a:cubicBezTo>
                          <a:pt x="1299638" y="6749694"/>
                          <a:pt x="47898" y="5363876"/>
                          <a:pt x="0" y="3440728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" name="Pladsholder til tekst 3">
            <a:extLst>
              <a:ext uri="{FF2B5EF4-FFF2-40B4-BE49-F238E27FC236}">
                <a16:creationId xmlns:a16="http://schemas.microsoft.com/office/drawing/2014/main" id="{3C32BFDE-1C03-812C-A5E3-30680D7D0EB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45971" y="782152"/>
            <a:ext cx="4949760" cy="9207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pic>
        <p:nvPicPr>
          <p:cNvPr id="6" name="Billede 10" descr="Et billede, der indeholder sort, mørke&#10;&#10;Automatisk genereret beskrivelse">
            <a:extLst>
              <a:ext uri="{FF2B5EF4-FFF2-40B4-BE49-F238E27FC236}">
                <a16:creationId xmlns:a16="http://schemas.microsoft.com/office/drawing/2014/main" id="{444DACAA-D3A2-06DC-1F35-F2B4216E512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6372" y="233037"/>
            <a:ext cx="1818896" cy="686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9037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2160">
          <p15:clr>
            <a:srgbClr val="FBAE40"/>
          </p15:clr>
        </p15:guide>
        <p15:guide id="4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boks med farvet bund">
    <p:bg>
      <p:bgPr>
        <a:solidFill>
          <a:schemeClr val="bg1">
            <a:alpha val="77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ktangel 5">
            <a:extLst>
              <a:ext uri="{FF2B5EF4-FFF2-40B4-BE49-F238E27FC236}">
                <a16:creationId xmlns:a16="http://schemas.microsoft.com/office/drawing/2014/main" id="{0B50358C-25AA-1006-A7D7-C0EB1679BC4F}"/>
              </a:ext>
            </a:extLst>
          </p:cNvPr>
          <p:cNvSpPr/>
          <p:nvPr userDrawn="1"/>
        </p:nvSpPr>
        <p:spPr>
          <a:xfrm rot="5400000">
            <a:off x="5050971" y="-283028"/>
            <a:ext cx="2090057" cy="1219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" name="Titel 1">
            <a:extLst>
              <a:ext uri="{FF2B5EF4-FFF2-40B4-BE49-F238E27FC236}">
                <a16:creationId xmlns:a16="http://schemas.microsoft.com/office/drawing/2014/main" id="{5CB5A48A-2E4C-AD56-8DE6-E60836641FA2}"/>
              </a:ext>
            </a:extLst>
          </p:cNvPr>
          <p:cNvSpPr txBox="1">
            <a:spLocks/>
          </p:cNvSpPr>
          <p:nvPr userDrawn="1"/>
        </p:nvSpPr>
        <p:spPr>
          <a:xfrm>
            <a:off x="1500554" y="2166972"/>
            <a:ext cx="9206523" cy="3589674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txBody>
          <a:bodyPr anchor="t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accent4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da-DK" sz="1800" dirty="0">
              <a:ln w="76200">
                <a:solidFill>
                  <a:schemeClr val="tx1"/>
                </a:solidFill>
              </a:ln>
              <a:solidFill>
                <a:schemeClr val="tx1"/>
              </a:solidFill>
              <a:latin typeface="+mn-lt"/>
            </a:endParaRPr>
          </a:p>
        </p:txBody>
      </p:sp>
      <p:sp>
        <p:nvSpPr>
          <p:cNvPr id="5" name="Pladsholder til tekst 3">
            <a:extLst>
              <a:ext uri="{FF2B5EF4-FFF2-40B4-BE49-F238E27FC236}">
                <a16:creationId xmlns:a16="http://schemas.microsoft.com/office/drawing/2014/main" id="{E788242D-E2F8-8F7B-3491-A61E1FA5EC2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500553" y="1057680"/>
            <a:ext cx="9206523" cy="9207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20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10" name="Pladsholder til tekst 8">
            <a:extLst>
              <a:ext uri="{FF2B5EF4-FFF2-40B4-BE49-F238E27FC236}">
                <a16:creationId xmlns:a16="http://schemas.microsoft.com/office/drawing/2014/main" id="{851A094B-990F-8F94-975B-7B7DD748BDC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10090" y="2176510"/>
            <a:ext cx="9206523" cy="35893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accent6"/>
                </a:solidFill>
              </a:defRPr>
            </a:lvl1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pic>
        <p:nvPicPr>
          <p:cNvPr id="2" name="Billede 10" descr="Et billede, der indeholder sort, mørke&#10;&#10;Automatisk genereret beskrivelse">
            <a:extLst>
              <a:ext uri="{FF2B5EF4-FFF2-40B4-BE49-F238E27FC236}">
                <a16:creationId xmlns:a16="http://schemas.microsoft.com/office/drawing/2014/main" id="{8BA79972-1283-3664-EEBF-DEE63E4043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6372" y="233037"/>
            <a:ext cx="1818896" cy="686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5827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re tekstbok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ktangel 28">
            <a:extLst>
              <a:ext uri="{FF2B5EF4-FFF2-40B4-BE49-F238E27FC236}">
                <a16:creationId xmlns:a16="http://schemas.microsoft.com/office/drawing/2014/main" id="{472C92E0-91EE-E45C-70DA-61B42DD33B61}"/>
              </a:ext>
            </a:extLst>
          </p:cNvPr>
          <p:cNvSpPr/>
          <p:nvPr/>
        </p:nvSpPr>
        <p:spPr>
          <a:xfrm>
            <a:off x="0" y="0"/>
            <a:ext cx="473015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0" name="Pladsholder til tekst 21">
            <a:extLst>
              <a:ext uri="{FF2B5EF4-FFF2-40B4-BE49-F238E27FC236}">
                <a16:creationId xmlns:a16="http://schemas.microsoft.com/office/drawing/2014/main" id="{F897E297-5976-19F9-D84E-BB274E6A37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5971" y="522515"/>
            <a:ext cx="3801742" cy="100723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da-DK" dirty="0"/>
              <a:t>Klik for at tilføje en titel</a:t>
            </a:r>
          </a:p>
        </p:txBody>
      </p:sp>
      <p:sp>
        <p:nvSpPr>
          <p:cNvPr id="11" name="Pladsholder til tekst 21">
            <a:extLst>
              <a:ext uri="{FF2B5EF4-FFF2-40B4-BE49-F238E27FC236}">
                <a16:creationId xmlns:a16="http://schemas.microsoft.com/office/drawing/2014/main" id="{DCEF3242-672B-6631-1926-D8C0FD3B3A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45971" y="1687314"/>
            <a:ext cx="3801742" cy="464817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200"/>
              </a:spcBef>
              <a:buFontTx/>
              <a:buNone/>
              <a:defRPr sz="1800" b="0">
                <a:solidFill>
                  <a:schemeClr val="bg1"/>
                </a:solidFill>
                <a:latin typeface="Lucida Sans" panose="020B0602030504020204" pitchFamily="34" charset="0"/>
              </a:defRPr>
            </a:lvl1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12" name="Rektangel 11">
            <a:extLst>
              <a:ext uri="{FF2B5EF4-FFF2-40B4-BE49-F238E27FC236}">
                <a16:creationId xmlns:a16="http://schemas.microsoft.com/office/drawing/2014/main" id="{A6945550-0D7D-5522-9B2D-2D5A0193F894}"/>
              </a:ext>
            </a:extLst>
          </p:cNvPr>
          <p:cNvSpPr/>
          <p:nvPr/>
        </p:nvSpPr>
        <p:spPr>
          <a:xfrm>
            <a:off x="5287994" y="1062317"/>
            <a:ext cx="3088256" cy="251008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9" name="Pladsholder til tekst 18">
            <a:extLst>
              <a:ext uri="{FF2B5EF4-FFF2-40B4-BE49-F238E27FC236}">
                <a16:creationId xmlns:a16="http://schemas.microsoft.com/office/drawing/2014/main" id="{D99D8A3C-5CA7-A723-C3E7-A5307D49B4D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469253" y="2201001"/>
            <a:ext cx="2725738" cy="12252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20" name="Pladsholder til tekst 18">
            <a:extLst>
              <a:ext uri="{FF2B5EF4-FFF2-40B4-BE49-F238E27FC236}">
                <a16:creationId xmlns:a16="http://schemas.microsoft.com/office/drawing/2014/main" id="{5729EC31-1F8B-12C8-FE4F-0673D0B2FC0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479371" y="1703691"/>
            <a:ext cx="2715620" cy="35113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pic>
        <p:nvPicPr>
          <p:cNvPr id="22" name="Grafik 21" descr="Badge 1 med massiv udfyldning">
            <a:extLst>
              <a:ext uri="{FF2B5EF4-FFF2-40B4-BE49-F238E27FC236}">
                <a16:creationId xmlns:a16="http://schemas.microsoft.com/office/drawing/2014/main" id="{067809C9-7D6D-59FB-4EA7-7DF783D263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56075" y="1101136"/>
            <a:ext cx="552091" cy="552091"/>
          </a:xfrm>
          <a:prstGeom prst="rect">
            <a:avLst/>
          </a:prstGeom>
        </p:spPr>
      </p:pic>
      <p:pic>
        <p:nvPicPr>
          <p:cNvPr id="24" name="Grafik 23" descr="Badge med massiv udfyldning">
            <a:extLst>
              <a:ext uri="{FF2B5EF4-FFF2-40B4-BE49-F238E27FC236}">
                <a16:creationId xmlns:a16="http://schemas.microsoft.com/office/drawing/2014/main" id="{7950BEEE-DC43-48EE-1F84-DF17B5CA30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825590" y="1104833"/>
            <a:ext cx="552091" cy="552091"/>
          </a:xfrm>
          <a:prstGeom prst="rect">
            <a:avLst/>
          </a:prstGeom>
        </p:spPr>
      </p:pic>
      <p:pic>
        <p:nvPicPr>
          <p:cNvPr id="26" name="Grafik 25" descr="Badge 3 med massiv udfyldning">
            <a:extLst>
              <a:ext uri="{FF2B5EF4-FFF2-40B4-BE49-F238E27FC236}">
                <a16:creationId xmlns:a16="http://schemas.microsoft.com/office/drawing/2014/main" id="{15E142B3-F1CC-B292-5B23-E7DCC6A7366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556074" y="3805721"/>
            <a:ext cx="552091" cy="552091"/>
          </a:xfrm>
          <a:prstGeom prst="rect">
            <a:avLst/>
          </a:prstGeom>
        </p:spPr>
      </p:pic>
      <p:pic>
        <p:nvPicPr>
          <p:cNvPr id="28" name="Grafik 27" descr="Badge 4 med massiv udfyldning">
            <a:extLst>
              <a:ext uri="{FF2B5EF4-FFF2-40B4-BE49-F238E27FC236}">
                <a16:creationId xmlns:a16="http://schemas.microsoft.com/office/drawing/2014/main" id="{958C1D6D-1D06-04B1-BC27-64577E70963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825590" y="3805721"/>
            <a:ext cx="552091" cy="552091"/>
          </a:xfrm>
          <a:prstGeom prst="rect">
            <a:avLst/>
          </a:prstGeom>
        </p:spPr>
      </p:pic>
      <p:sp>
        <p:nvSpPr>
          <p:cNvPr id="30" name="Rektangel 29">
            <a:extLst>
              <a:ext uri="{FF2B5EF4-FFF2-40B4-BE49-F238E27FC236}">
                <a16:creationId xmlns:a16="http://schemas.microsoft.com/office/drawing/2014/main" id="{8415F059-5524-D9B4-D9CE-F5C98ACE4440}"/>
              </a:ext>
            </a:extLst>
          </p:cNvPr>
          <p:cNvSpPr/>
          <p:nvPr/>
        </p:nvSpPr>
        <p:spPr>
          <a:xfrm>
            <a:off x="8557509" y="1062317"/>
            <a:ext cx="3088256" cy="251008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1" name="Pladsholder til tekst 18">
            <a:extLst>
              <a:ext uri="{FF2B5EF4-FFF2-40B4-BE49-F238E27FC236}">
                <a16:creationId xmlns:a16="http://schemas.microsoft.com/office/drawing/2014/main" id="{72CBC415-531C-287A-06ED-478D6D3D728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738768" y="2201001"/>
            <a:ext cx="2725738" cy="12252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34" name="Rektangel 33">
            <a:extLst>
              <a:ext uri="{FF2B5EF4-FFF2-40B4-BE49-F238E27FC236}">
                <a16:creationId xmlns:a16="http://schemas.microsoft.com/office/drawing/2014/main" id="{1D637F53-0961-D753-9CCA-826C05F25348}"/>
              </a:ext>
            </a:extLst>
          </p:cNvPr>
          <p:cNvSpPr/>
          <p:nvPr/>
        </p:nvSpPr>
        <p:spPr>
          <a:xfrm>
            <a:off x="5298112" y="3766902"/>
            <a:ext cx="3088256" cy="251008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5" name="Pladsholder til tekst 18">
            <a:extLst>
              <a:ext uri="{FF2B5EF4-FFF2-40B4-BE49-F238E27FC236}">
                <a16:creationId xmlns:a16="http://schemas.microsoft.com/office/drawing/2014/main" id="{38A62022-F2CA-406B-233C-54B43978AE1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479371" y="4905586"/>
            <a:ext cx="2725738" cy="12252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38" name="Rektangel 37">
            <a:extLst>
              <a:ext uri="{FF2B5EF4-FFF2-40B4-BE49-F238E27FC236}">
                <a16:creationId xmlns:a16="http://schemas.microsoft.com/office/drawing/2014/main" id="{A04C7AC0-B565-151A-9F3A-FF359335AF24}"/>
              </a:ext>
            </a:extLst>
          </p:cNvPr>
          <p:cNvSpPr/>
          <p:nvPr/>
        </p:nvSpPr>
        <p:spPr>
          <a:xfrm>
            <a:off x="8557509" y="3766902"/>
            <a:ext cx="3088256" cy="251008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9" name="Pladsholder til tekst 18">
            <a:extLst>
              <a:ext uri="{FF2B5EF4-FFF2-40B4-BE49-F238E27FC236}">
                <a16:creationId xmlns:a16="http://schemas.microsoft.com/office/drawing/2014/main" id="{987A51DE-FE2B-C476-509E-7E9DBBAE71F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738768" y="4905586"/>
            <a:ext cx="2725738" cy="12252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2" name="Rektangel 1">
            <a:extLst>
              <a:ext uri="{FF2B5EF4-FFF2-40B4-BE49-F238E27FC236}">
                <a16:creationId xmlns:a16="http://schemas.microsoft.com/office/drawing/2014/main" id="{8CB54D9B-DC92-DA1A-226B-CD2C8BA86DA7}"/>
              </a:ext>
            </a:extLst>
          </p:cNvPr>
          <p:cNvSpPr/>
          <p:nvPr userDrawn="1"/>
        </p:nvSpPr>
        <p:spPr>
          <a:xfrm>
            <a:off x="0" y="0"/>
            <a:ext cx="473015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" name="Rektangel 2">
            <a:extLst>
              <a:ext uri="{FF2B5EF4-FFF2-40B4-BE49-F238E27FC236}">
                <a16:creationId xmlns:a16="http://schemas.microsoft.com/office/drawing/2014/main" id="{9B506AB1-D825-4EB6-CF40-C3480ED520B7}"/>
              </a:ext>
            </a:extLst>
          </p:cNvPr>
          <p:cNvSpPr/>
          <p:nvPr userDrawn="1"/>
        </p:nvSpPr>
        <p:spPr>
          <a:xfrm>
            <a:off x="5287994" y="1062317"/>
            <a:ext cx="3088256" cy="251008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4" name="Grafik 3" descr="Badge 1 med massiv udfyldning">
            <a:extLst>
              <a:ext uri="{FF2B5EF4-FFF2-40B4-BE49-F238E27FC236}">
                <a16:creationId xmlns:a16="http://schemas.microsoft.com/office/drawing/2014/main" id="{4ED77CCF-5526-0410-E4FD-E7E859138F2A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556075" y="1101136"/>
            <a:ext cx="552091" cy="552091"/>
          </a:xfrm>
          <a:prstGeom prst="rect">
            <a:avLst/>
          </a:prstGeom>
        </p:spPr>
      </p:pic>
      <p:pic>
        <p:nvPicPr>
          <p:cNvPr id="5" name="Grafik 4" descr="Badge med massiv udfyldning">
            <a:extLst>
              <a:ext uri="{FF2B5EF4-FFF2-40B4-BE49-F238E27FC236}">
                <a16:creationId xmlns:a16="http://schemas.microsoft.com/office/drawing/2014/main" id="{FFACF88F-F1AB-4C4D-2E13-D9B9F1A38458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825590" y="1104833"/>
            <a:ext cx="552091" cy="552091"/>
          </a:xfrm>
          <a:prstGeom prst="rect">
            <a:avLst/>
          </a:prstGeom>
        </p:spPr>
      </p:pic>
      <p:pic>
        <p:nvPicPr>
          <p:cNvPr id="6" name="Grafik 5" descr="Badge 3 med massiv udfyldning">
            <a:extLst>
              <a:ext uri="{FF2B5EF4-FFF2-40B4-BE49-F238E27FC236}">
                <a16:creationId xmlns:a16="http://schemas.microsoft.com/office/drawing/2014/main" id="{8B358B7B-5E14-AE3F-D8AA-B729C070C4F1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556074" y="3805721"/>
            <a:ext cx="552091" cy="552091"/>
          </a:xfrm>
          <a:prstGeom prst="rect">
            <a:avLst/>
          </a:prstGeom>
        </p:spPr>
      </p:pic>
      <p:pic>
        <p:nvPicPr>
          <p:cNvPr id="7" name="Grafik 6" descr="Badge 4 med massiv udfyldning">
            <a:extLst>
              <a:ext uri="{FF2B5EF4-FFF2-40B4-BE49-F238E27FC236}">
                <a16:creationId xmlns:a16="http://schemas.microsoft.com/office/drawing/2014/main" id="{5D24D015-CF3E-99BD-A501-5E223E43BDAC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9825590" y="3805721"/>
            <a:ext cx="552091" cy="552091"/>
          </a:xfrm>
          <a:prstGeom prst="rect">
            <a:avLst/>
          </a:prstGeom>
        </p:spPr>
      </p:pic>
      <p:sp>
        <p:nvSpPr>
          <p:cNvPr id="8" name="Rektangel 7">
            <a:extLst>
              <a:ext uri="{FF2B5EF4-FFF2-40B4-BE49-F238E27FC236}">
                <a16:creationId xmlns:a16="http://schemas.microsoft.com/office/drawing/2014/main" id="{89DB1CD2-83C8-EE75-BD73-D47E423A7480}"/>
              </a:ext>
            </a:extLst>
          </p:cNvPr>
          <p:cNvSpPr/>
          <p:nvPr userDrawn="1"/>
        </p:nvSpPr>
        <p:spPr>
          <a:xfrm>
            <a:off x="8557509" y="1062317"/>
            <a:ext cx="3088256" cy="251008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9" name="Rektangel 8">
            <a:extLst>
              <a:ext uri="{FF2B5EF4-FFF2-40B4-BE49-F238E27FC236}">
                <a16:creationId xmlns:a16="http://schemas.microsoft.com/office/drawing/2014/main" id="{233ED9F8-307B-A01C-39DB-A29F79F7C8DD}"/>
              </a:ext>
            </a:extLst>
          </p:cNvPr>
          <p:cNvSpPr/>
          <p:nvPr userDrawn="1"/>
        </p:nvSpPr>
        <p:spPr>
          <a:xfrm>
            <a:off x="5298112" y="3766902"/>
            <a:ext cx="3088256" cy="251008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3" name="Rektangel 12">
            <a:extLst>
              <a:ext uri="{FF2B5EF4-FFF2-40B4-BE49-F238E27FC236}">
                <a16:creationId xmlns:a16="http://schemas.microsoft.com/office/drawing/2014/main" id="{618AACC1-26AA-FDA8-973D-5F3AAB621549}"/>
              </a:ext>
            </a:extLst>
          </p:cNvPr>
          <p:cNvSpPr/>
          <p:nvPr userDrawn="1"/>
        </p:nvSpPr>
        <p:spPr>
          <a:xfrm>
            <a:off x="8557509" y="3766902"/>
            <a:ext cx="3088256" cy="251008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4" name="Pladsholder til tekst 18">
            <a:extLst>
              <a:ext uri="{FF2B5EF4-FFF2-40B4-BE49-F238E27FC236}">
                <a16:creationId xmlns:a16="http://schemas.microsoft.com/office/drawing/2014/main" id="{A2387C31-BB0B-7872-3143-59931D05715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738768" y="1703690"/>
            <a:ext cx="2715620" cy="35113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15" name="Pladsholder til tekst 18">
            <a:extLst>
              <a:ext uri="{FF2B5EF4-FFF2-40B4-BE49-F238E27FC236}">
                <a16:creationId xmlns:a16="http://schemas.microsoft.com/office/drawing/2014/main" id="{B5B4272F-2918-6F2A-E7A6-8F2B35213F5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467064" y="4408275"/>
            <a:ext cx="2715620" cy="35113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16" name="Pladsholder til tekst 18">
            <a:extLst>
              <a:ext uri="{FF2B5EF4-FFF2-40B4-BE49-F238E27FC236}">
                <a16:creationId xmlns:a16="http://schemas.microsoft.com/office/drawing/2014/main" id="{68813193-889D-153B-1F8B-F898A14E6A8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738768" y="4408275"/>
            <a:ext cx="2715620" cy="35113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pic>
        <p:nvPicPr>
          <p:cNvPr id="17" name="Billede 10" descr="Et billede, der indeholder sort, mørke&#10;&#10;Automatisk genereret beskrivelse">
            <a:extLst>
              <a:ext uri="{FF2B5EF4-FFF2-40B4-BE49-F238E27FC236}">
                <a16:creationId xmlns:a16="http://schemas.microsoft.com/office/drawing/2014/main" id="{4994E521-DAAE-1BD3-9CA1-C6634778FE5F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6372" y="233037"/>
            <a:ext cx="1818896" cy="686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1972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2160">
          <p15:clr>
            <a:srgbClr val="FBAE40"/>
          </p15:clr>
        </p15:guide>
        <p15:guide id="4" pos="384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 bobler med tekst blå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llipse 3">
            <a:extLst>
              <a:ext uri="{FF2B5EF4-FFF2-40B4-BE49-F238E27FC236}">
                <a16:creationId xmlns:a16="http://schemas.microsoft.com/office/drawing/2014/main" id="{83CE87A5-ECA9-CD2B-A171-836580D096BB}"/>
              </a:ext>
            </a:extLst>
          </p:cNvPr>
          <p:cNvSpPr/>
          <p:nvPr/>
        </p:nvSpPr>
        <p:spPr>
          <a:xfrm>
            <a:off x="4068792" y="519023"/>
            <a:ext cx="2909977" cy="2909977"/>
          </a:xfrm>
          <a:prstGeom prst="ellipse">
            <a:avLst/>
          </a:prstGeom>
          <a:solidFill>
            <a:schemeClr val="bg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93141B8E-46A2-CB74-8EA1-5BE2A7F15701}"/>
              </a:ext>
            </a:extLst>
          </p:cNvPr>
          <p:cNvSpPr/>
          <p:nvPr/>
        </p:nvSpPr>
        <p:spPr>
          <a:xfrm>
            <a:off x="609338" y="2631057"/>
            <a:ext cx="3707920" cy="3707920"/>
          </a:xfrm>
          <a:prstGeom prst="ellipse">
            <a:avLst/>
          </a:prstGeom>
          <a:solidFill>
            <a:schemeClr val="bg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A2A7E27C-915E-59A0-86E3-1A9945540C1B}"/>
              </a:ext>
            </a:extLst>
          </p:cNvPr>
          <p:cNvSpPr/>
          <p:nvPr/>
        </p:nvSpPr>
        <p:spPr>
          <a:xfrm>
            <a:off x="7330684" y="1620328"/>
            <a:ext cx="4251978" cy="4251978"/>
          </a:xfrm>
          <a:prstGeom prst="ellipse">
            <a:avLst/>
          </a:prstGeom>
          <a:solidFill>
            <a:schemeClr val="bg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53C725DE-84C6-C88B-AFFF-A919380FF621}"/>
              </a:ext>
            </a:extLst>
          </p:cNvPr>
          <p:cNvSpPr/>
          <p:nvPr/>
        </p:nvSpPr>
        <p:spPr>
          <a:xfrm>
            <a:off x="6827187" y="408346"/>
            <a:ext cx="655079" cy="655079"/>
          </a:xfrm>
          <a:prstGeom prst="ellipse">
            <a:avLst/>
          </a:prstGeom>
          <a:solidFill>
            <a:schemeClr val="bg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3" name="Ellipse 2">
            <a:extLst>
              <a:ext uri="{FF2B5EF4-FFF2-40B4-BE49-F238E27FC236}">
                <a16:creationId xmlns:a16="http://schemas.microsoft.com/office/drawing/2014/main" id="{7F3AA8B3-2C05-C4B0-4E6D-48FBCE56521B}"/>
              </a:ext>
            </a:extLst>
          </p:cNvPr>
          <p:cNvSpPr/>
          <p:nvPr userDrawn="1"/>
        </p:nvSpPr>
        <p:spPr>
          <a:xfrm>
            <a:off x="609338" y="2631057"/>
            <a:ext cx="3707920" cy="3707920"/>
          </a:xfrm>
          <a:prstGeom prst="ellipse">
            <a:avLst/>
          </a:prstGeom>
          <a:solidFill>
            <a:schemeClr val="bg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758B31E1-3328-84E4-8987-5C462AC11539}"/>
              </a:ext>
            </a:extLst>
          </p:cNvPr>
          <p:cNvSpPr/>
          <p:nvPr/>
        </p:nvSpPr>
        <p:spPr>
          <a:xfrm>
            <a:off x="7644752" y="202328"/>
            <a:ext cx="412036" cy="412036"/>
          </a:xfrm>
          <a:prstGeom prst="ellipse">
            <a:avLst/>
          </a:prstGeom>
          <a:solidFill>
            <a:schemeClr val="bg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3F6234BE-83D1-240D-4D58-72754CAEE0C1}"/>
              </a:ext>
            </a:extLst>
          </p:cNvPr>
          <p:cNvSpPr/>
          <p:nvPr/>
        </p:nvSpPr>
        <p:spPr>
          <a:xfrm>
            <a:off x="6827187" y="5165925"/>
            <a:ext cx="960956" cy="960956"/>
          </a:xfrm>
          <a:prstGeom prst="ellipse">
            <a:avLst/>
          </a:prstGeom>
          <a:solidFill>
            <a:schemeClr val="bg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57FB2691-1176-452F-0A9D-761F697D3882}"/>
              </a:ext>
            </a:extLst>
          </p:cNvPr>
          <p:cNvSpPr/>
          <p:nvPr/>
        </p:nvSpPr>
        <p:spPr>
          <a:xfrm>
            <a:off x="6222758" y="6126881"/>
            <a:ext cx="604429" cy="604429"/>
          </a:xfrm>
          <a:prstGeom prst="ellipse">
            <a:avLst/>
          </a:prstGeom>
          <a:solidFill>
            <a:schemeClr val="bg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17E970B3-526D-36C0-6FEC-E52D6E47CF5A}"/>
              </a:ext>
            </a:extLst>
          </p:cNvPr>
          <p:cNvSpPr/>
          <p:nvPr/>
        </p:nvSpPr>
        <p:spPr>
          <a:xfrm>
            <a:off x="634025" y="2062593"/>
            <a:ext cx="822170" cy="822170"/>
          </a:xfrm>
          <a:prstGeom prst="ellipse">
            <a:avLst/>
          </a:prstGeom>
          <a:solidFill>
            <a:schemeClr val="bg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11BB4071-3150-A599-8E25-7815CF382353}"/>
              </a:ext>
            </a:extLst>
          </p:cNvPr>
          <p:cNvSpPr/>
          <p:nvPr/>
        </p:nvSpPr>
        <p:spPr>
          <a:xfrm>
            <a:off x="166833" y="1592729"/>
            <a:ext cx="517134" cy="517134"/>
          </a:xfrm>
          <a:prstGeom prst="ellipse">
            <a:avLst/>
          </a:prstGeom>
          <a:solidFill>
            <a:schemeClr val="bg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2" name="Ellipse 1">
            <a:extLst>
              <a:ext uri="{FF2B5EF4-FFF2-40B4-BE49-F238E27FC236}">
                <a16:creationId xmlns:a16="http://schemas.microsoft.com/office/drawing/2014/main" id="{A117ABEB-F554-90F4-14E7-F55EE5C5F93E}"/>
              </a:ext>
            </a:extLst>
          </p:cNvPr>
          <p:cNvSpPr/>
          <p:nvPr userDrawn="1"/>
        </p:nvSpPr>
        <p:spPr>
          <a:xfrm>
            <a:off x="4068636" y="525544"/>
            <a:ext cx="2909977" cy="2909977"/>
          </a:xfrm>
          <a:prstGeom prst="ellipse">
            <a:avLst/>
          </a:prstGeom>
          <a:solidFill>
            <a:schemeClr val="bg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D3A1C5A1-CBFF-C01B-25C4-671C8913BC15}"/>
              </a:ext>
            </a:extLst>
          </p:cNvPr>
          <p:cNvSpPr/>
          <p:nvPr userDrawn="1"/>
        </p:nvSpPr>
        <p:spPr>
          <a:xfrm>
            <a:off x="7323317" y="1625499"/>
            <a:ext cx="4251978" cy="4251978"/>
          </a:xfrm>
          <a:prstGeom prst="ellipse">
            <a:avLst/>
          </a:prstGeom>
          <a:solidFill>
            <a:schemeClr val="bg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AE116660-E934-3A72-FD4F-EA8374349EE7}"/>
              </a:ext>
            </a:extLst>
          </p:cNvPr>
          <p:cNvSpPr/>
          <p:nvPr userDrawn="1"/>
        </p:nvSpPr>
        <p:spPr>
          <a:xfrm>
            <a:off x="6827187" y="408346"/>
            <a:ext cx="655079" cy="655079"/>
          </a:xfrm>
          <a:prstGeom prst="ellipse">
            <a:avLst/>
          </a:prstGeom>
          <a:solidFill>
            <a:schemeClr val="bg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7C6644AE-291D-EBF5-F944-6B80EF6A6CC8}"/>
              </a:ext>
            </a:extLst>
          </p:cNvPr>
          <p:cNvSpPr/>
          <p:nvPr userDrawn="1"/>
        </p:nvSpPr>
        <p:spPr>
          <a:xfrm>
            <a:off x="7644752" y="202328"/>
            <a:ext cx="412036" cy="412036"/>
          </a:xfrm>
          <a:prstGeom prst="ellipse">
            <a:avLst/>
          </a:prstGeom>
          <a:solidFill>
            <a:schemeClr val="bg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1B193AD5-977E-33AA-201F-ED30ADA9BE8B}"/>
              </a:ext>
            </a:extLst>
          </p:cNvPr>
          <p:cNvSpPr/>
          <p:nvPr userDrawn="1"/>
        </p:nvSpPr>
        <p:spPr>
          <a:xfrm>
            <a:off x="6827187" y="5165925"/>
            <a:ext cx="960956" cy="960956"/>
          </a:xfrm>
          <a:prstGeom prst="ellipse">
            <a:avLst/>
          </a:prstGeom>
          <a:solidFill>
            <a:schemeClr val="bg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DB76A853-7D73-F331-0265-375AC6A9CC53}"/>
              </a:ext>
            </a:extLst>
          </p:cNvPr>
          <p:cNvSpPr/>
          <p:nvPr userDrawn="1"/>
        </p:nvSpPr>
        <p:spPr>
          <a:xfrm>
            <a:off x="6222758" y="6126881"/>
            <a:ext cx="604429" cy="604429"/>
          </a:xfrm>
          <a:prstGeom prst="ellipse">
            <a:avLst/>
          </a:prstGeom>
          <a:solidFill>
            <a:schemeClr val="bg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E2CE9343-857D-98C7-B7AC-38BF08846795}"/>
              </a:ext>
            </a:extLst>
          </p:cNvPr>
          <p:cNvSpPr/>
          <p:nvPr userDrawn="1"/>
        </p:nvSpPr>
        <p:spPr>
          <a:xfrm>
            <a:off x="634025" y="2062593"/>
            <a:ext cx="822170" cy="822170"/>
          </a:xfrm>
          <a:prstGeom prst="ellipse">
            <a:avLst/>
          </a:prstGeom>
          <a:solidFill>
            <a:schemeClr val="bg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8B451847-A9D2-EB28-EEF7-CE27EF5AF4FA}"/>
              </a:ext>
            </a:extLst>
          </p:cNvPr>
          <p:cNvSpPr/>
          <p:nvPr userDrawn="1"/>
        </p:nvSpPr>
        <p:spPr>
          <a:xfrm>
            <a:off x="166833" y="1592729"/>
            <a:ext cx="517134" cy="517134"/>
          </a:xfrm>
          <a:prstGeom prst="ellipse">
            <a:avLst/>
          </a:prstGeom>
          <a:solidFill>
            <a:schemeClr val="bg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10" name="Pladsholder til tekst 6">
            <a:extLst>
              <a:ext uri="{FF2B5EF4-FFF2-40B4-BE49-F238E27FC236}">
                <a16:creationId xmlns:a16="http://schemas.microsoft.com/office/drawing/2014/main" id="{8D3A1E7F-5B84-F8A8-41C7-89307A7B2ED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194319" y="3354628"/>
            <a:ext cx="2508405" cy="220388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23" name="Pladsholder til tekst 6">
            <a:extLst>
              <a:ext uri="{FF2B5EF4-FFF2-40B4-BE49-F238E27FC236}">
                <a16:creationId xmlns:a16="http://schemas.microsoft.com/office/drawing/2014/main" id="{2882F17C-00F2-A813-2186-4FE5B2FBF79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056787" y="2267340"/>
            <a:ext cx="2813375" cy="289858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24" name="Pladsholder til tekst 6">
            <a:extLst>
              <a:ext uri="{FF2B5EF4-FFF2-40B4-BE49-F238E27FC236}">
                <a16:creationId xmlns:a16="http://schemas.microsoft.com/office/drawing/2014/main" id="{0EA4F555-26FA-340F-7755-423F83BD09F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67240" y="1063426"/>
            <a:ext cx="1948713" cy="182133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da-DK"/>
              <a:t>Klik for at redigere teksttypografierne i masteren</a:t>
            </a:r>
          </a:p>
        </p:txBody>
      </p:sp>
    </p:spTree>
    <p:extLst>
      <p:ext uri="{BB962C8B-B14F-4D97-AF65-F5344CB8AC3E}">
        <p14:creationId xmlns:p14="http://schemas.microsoft.com/office/powerpoint/2010/main" val="188275541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e bokse med tekst gul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llipse 4">
            <a:extLst>
              <a:ext uri="{FF2B5EF4-FFF2-40B4-BE49-F238E27FC236}">
                <a16:creationId xmlns:a16="http://schemas.microsoft.com/office/drawing/2014/main" id="{D3A1C5A1-CBFF-C01B-25C4-671C8913BC15}"/>
              </a:ext>
            </a:extLst>
          </p:cNvPr>
          <p:cNvSpPr/>
          <p:nvPr userDrawn="1"/>
        </p:nvSpPr>
        <p:spPr>
          <a:xfrm>
            <a:off x="7330684" y="1620328"/>
            <a:ext cx="4251978" cy="4251978"/>
          </a:xfrm>
          <a:prstGeom prst="ellipse">
            <a:avLst/>
          </a:prstGeom>
          <a:solidFill>
            <a:schemeClr val="bg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A2A7E27C-915E-59A0-86E3-1A9945540C1B}"/>
              </a:ext>
            </a:extLst>
          </p:cNvPr>
          <p:cNvSpPr/>
          <p:nvPr/>
        </p:nvSpPr>
        <p:spPr>
          <a:xfrm>
            <a:off x="7330684" y="1620328"/>
            <a:ext cx="4251978" cy="4251978"/>
          </a:xfrm>
          <a:prstGeom prst="ellipse">
            <a:avLst/>
          </a:prstGeom>
          <a:solidFill>
            <a:schemeClr val="bg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93141B8E-46A2-CB74-8EA1-5BE2A7F15701}"/>
              </a:ext>
            </a:extLst>
          </p:cNvPr>
          <p:cNvSpPr/>
          <p:nvPr/>
        </p:nvSpPr>
        <p:spPr>
          <a:xfrm>
            <a:off x="609338" y="2631057"/>
            <a:ext cx="3707920" cy="3707920"/>
          </a:xfrm>
          <a:prstGeom prst="ellipse">
            <a:avLst/>
          </a:prstGeom>
          <a:solidFill>
            <a:schemeClr val="bg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2" name="Ellipse 1">
            <a:extLst>
              <a:ext uri="{FF2B5EF4-FFF2-40B4-BE49-F238E27FC236}">
                <a16:creationId xmlns:a16="http://schemas.microsoft.com/office/drawing/2014/main" id="{A117ABEB-F554-90F4-14E7-F55EE5C5F93E}"/>
              </a:ext>
            </a:extLst>
          </p:cNvPr>
          <p:cNvSpPr/>
          <p:nvPr userDrawn="1"/>
        </p:nvSpPr>
        <p:spPr>
          <a:xfrm>
            <a:off x="4068792" y="519023"/>
            <a:ext cx="2909977" cy="2909977"/>
          </a:xfrm>
          <a:prstGeom prst="ellipse">
            <a:avLst/>
          </a:prstGeom>
          <a:solidFill>
            <a:schemeClr val="bg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3" name="Ellipse 2">
            <a:extLst>
              <a:ext uri="{FF2B5EF4-FFF2-40B4-BE49-F238E27FC236}">
                <a16:creationId xmlns:a16="http://schemas.microsoft.com/office/drawing/2014/main" id="{7F3AA8B3-2C05-C4B0-4E6D-48FBCE56521B}"/>
              </a:ext>
            </a:extLst>
          </p:cNvPr>
          <p:cNvSpPr/>
          <p:nvPr userDrawn="1"/>
        </p:nvSpPr>
        <p:spPr>
          <a:xfrm>
            <a:off x="624644" y="2631672"/>
            <a:ext cx="3707920" cy="3707920"/>
          </a:xfrm>
          <a:prstGeom prst="ellipse">
            <a:avLst/>
          </a:prstGeom>
          <a:solidFill>
            <a:schemeClr val="bg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83CE87A5-ECA9-CD2B-A171-836580D096BB}"/>
              </a:ext>
            </a:extLst>
          </p:cNvPr>
          <p:cNvSpPr/>
          <p:nvPr/>
        </p:nvSpPr>
        <p:spPr>
          <a:xfrm>
            <a:off x="4068792" y="519023"/>
            <a:ext cx="2909977" cy="2909977"/>
          </a:xfrm>
          <a:prstGeom prst="ellipse">
            <a:avLst/>
          </a:prstGeom>
          <a:solidFill>
            <a:schemeClr val="bg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53C725DE-84C6-C88B-AFFF-A919380FF621}"/>
              </a:ext>
            </a:extLst>
          </p:cNvPr>
          <p:cNvSpPr/>
          <p:nvPr/>
        </p:nvSpPr>
        <p:spPr>
          <a:xfrm>
            <a:off x="6827187" y="408346"/>
            <a:ext cx="655079" cy="655079"/>
          </a:xfrm>
          <a:prstGeom prst="ellipse">
            <a:avLst/>
          </a:prstGeom>
          <a:solidFill>
            <a:schemeClr val="bg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758B31E1-3328-84E4-8987-5C462AC11539}"/>
              </a:ext>
            </a:extLst>
          </p:cNvPr>
          <p:cNvSpPr/>
          <p:nvPr/>
        </p:nvSpPr>
        <p:spPr>
          <a:xfrm>
            <a:off x="7644752" y="202328"/>
            <a:ext cx="412036" cy="412036"/>
          </a:xfrm>
          <a:prstGeom prst="ellipse">
            <a:avLst/>
          </a:prstGeom>
          <a:solidFill>
            <a:schemeClr val="bg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3F6234BE-83D1-240D-4D58-72754CAEE0C1}"/>
              </a:ext>
            </a:extLst>
          </p:cNvPr>
          <p:cNvSpPr/>
          <p:nvPr/>
        </p:nvSpPr>
        <p:spPr>
          <a:xfrm>
            <a:off x="6827187" y="5165925"/>
            <a:ext cx="960956" cy="960956"/>
          </a:xfrm>
          <a:prstGeom prst="ellipse">
            <a:avLst/>
          </a:prstGeom>
          <a:solidFill>
            <a:schemeClr val="bg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57FB2691-1176-452F-0A9D-761F697D3882}"/>
              </a:ext>
            </a:extLst>
          </p:cNvPr>
          <p:cNvSpPr/>
          <p:nvPr/>
        </p:nvSpPr>
        <p:spPr>
          <a:xfrm>
            <a:off x="6222758" y="6126881"/>
            <a:ext cx="604429" cy="604429"/>
          </a:xfrm>
          <a:prstGeom prst="ellipse">
            <a:avLst/>
          </a:prstGeom>
          <a:solidFill>
            <a:schemeClr val="bg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17E970B3-526D-36C0-6FEC-E52D6E47CF5A}"/>
              </a:ext>
            </a:extLst>
          </p:cNvPr>
          <p:cNvSpPr/>
          <p:nvPr/>
        </p:nvSpPr>
        <p:spPr>
          <a:xfrm>
            <a:off x="634025" y="2062593"/>
            <a:ext cx="822170" cy="822170"/>
          </a:xfrm>
          <a:prstGeom prst="ellipse">
            <a:avLst/>
          </a:prstGeom>
          <a:solidFill>
            <a:schemeClr val="bg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11BB4071-3150-A599-8E25-7815CF382353}"/>
              </a:ext>
            </a:extLst>
          </p:cNvPr>
          <p:cNvSpPr/>
          <p:nvPr/>
        </p:nvSpPr>
        <p:spPr>
          <a:xfrm>
            <a:off x="166833" y="1592729"/>
            <a:ext cx="517134" cy="517134"/>
          </a:xfrm>
          <a:prstGeom prst="ellipse">
            <a:avLst/>
          </a:prstGeom>
          <a:solidFill>
            <a:schemeClr val="bg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AE116660-E934-3A72-FD4F-EA8374349EE7}"/>
              </a:ext>
            </a:extLst>
          </p:cNvPr>
          <p:cNvSpPr/>
          <p:nvPr userDrawn="1"/>
        </p:nvSpPr>
        <p:spPr>
          <a:xfrm>
            <a:off x="6827187" y="408346"/>
            <a:ext cx="655079" cy="655079"/>
          </a:xfrm>
          <a:prstGeom prst="ellipse">
            <a:avLst/>
          </a:prstGeom>
          <a:solidFill>
            <a:schemeClr val="bg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7C6644AE-291D-EBF5-F944-6B80EF6A6CC8}"/>
              </a:ext>
            </a:extLst>
          </p:cNvPr>
          <p:cNvSpPr/>
          <p:nvPr userDrawn="1"/>
        </p:nvSpPr>
        <p:spPr>
          <a:xfrm>
            <a:off x="7644752" y="202328"/>
            <a:ext cx="412036" cy="412036"/>
          </a:xfrm>
          <a:prstGeom prst="ellipse">
            <a:avLst/>
          </a:prstGeom>
          <a:solidFill>
            <a:schemeClr val="bg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1B193AD5-977E-33AA-201F-ED30ADA9BE8B}"/>
              </a:ext>
            </a:extLst>
          </p:cNvPr>
          <p:cNvSpPr/>
          <p:nvPr userDrawn="1"/>
        </p:nvSpPr>
        <p:spPr>
          <a:xfrm>
            <a:off x="6827187" y="5165925"/>
            <a:ext cx="960956" cy="960956"/>
          </a:xfrm>
          <a:prstGeom prst="ellipse">
            <a:avLst/>
          </a:prstGeom>
          <a:solidFill>
            <a:schemeClr val="bg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DB76A853-7D73-F331-0265-375AC6A9CC53}"/>
              </a:ext>
            </a:extLst>
          </p:cNvPr>
          <p:cNvSpPr/>
          <p:nvPr userDrawn="1"/>
        </p:nvSpPr>
        <p:spPr>
          <a:xfrm>
            <a:off x="6222758" y="6126881"/>
            <a:ext cx="604429" cy="604429"/>
          </a:xfrm>
          <a:prstGeom prst="ellipse">
            <a:avLst/>
          </a:prstGeom>
          <a:solidFill>
            <a:schemeClr val="bg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E2CE9343-857D-98C7-B7AC-38BF08846795}"/>
              </a:ext>
            </a:extLst>
          </p:cNvPr>
          <p:cNvSpPr/>
          <p:nvPr userDrawn="1"/>
        </p:nvSpPr>
        <p:spPr>
          <a:xfrm>
            <a:off x="634025" y="2062593"/>
            <a:ext cx="822170" cy="822170"/>
          </a:xfrm>
          <a:prstGeom prst="ellipse">
            <a:avLst/>
          </a:prstGeom>
          <a:solidFill>
            <a:schemeClr val="bg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8B451847-A9D2-EB28-EEF7-CE27EF5AF4FA}"/>
              </a:ext>
            </a:extLst>
          </p:cNvPr>
          <p:cNvSpPr/>
          <p:nvPr userDrawn="1"/>
        </p:nvSpPr>
        <p:spPr>
          <a:xfrm>
            <a:off x="166833" y="1592729"/>
            <a:ext cx="517134" cy="517134"/>
          </a:xfrm>
          <a:prstGeom prst="ellipse">
            <a:avLst/>
          </a:prstGeom>
          <a:solidFill>
            <a:schemeClr val="bg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10" name="Pladsholder til tekst 6">
            <a:extLst>
              <a:ext uri="{FF2B5EF4-FFF2-40B4-BE49-F238E27FC236}">
                <a16:creationId xmlns:a16="http://schemas.microsoft.com/office/drawing/2014/main" id="{8D3A1E7F-5B84-F8A8-41C7-89307A7B2ED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42534" y="3450566"/>
            <a:ext cx="2441528" cy="210794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>
                <a:solidFill>
                  <a:schemeClr val="accent6"/>
                </a:solidFill>
              </a:defRPr>
            </a:lvl1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7" name="Pladsholder til tekst 6">
            <a:extLst>
              <a:ext uri="{FF2B5EF4-FFF2-40B4-BE49-F238E27FC236}">
                <a16:creationId xmlns:a16="http://schemas.microsoft.com/office/drawing/2014/main" id="{16FD77BF-BF2C-21DC-4882-43FB0B4F495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65724" y="1146853"/>
            <a:ext cx="1916112" cy="165431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>
                <a:solidFill>
                  <a:schemeClr val="accent6"/>
                </a:solidFill>
              </a:defRPr>
            </a:lvl1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12" name="Pladsholder til tekst 6">
            <a:extLst>
              <a:ext uri="{FF2B5EF4-FFF2-40B4-BE49-F238E27FC236}">
                <a16:creationId xmlns:a16="http://schemas.microsoft.com/office/drawing/2014/main" id="{963992AD-36AD-AA14-246B-14784DE6638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056788" y="2537696"/>
            <a:ext cx="2799770" cy="241724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>
                <a:solidFill>
                  <a:schemeClr val="accent6"/>
                </a:solidFill>
              </a:defRPr>
            </a:lvl1pPr>
          </a:lstStyle>
          <a:p>
            <a:pPr lvl="0"/>
            <a:r>
              <a:rPr lang="da-DK"/>
              <a:t>Klik for at redigere teksttypografierne i masteren</a:t>
            </a:r>
          </a:p>
        </p:txBody>
      </p:sp>
    </p:spTree>
    <p:extLst>
      <p:ext uri="{BB962C8B-B14F-4D97-AF65-F5344CB8AC3E}">
        <p14:creationId xmlns:p14="http://schemas.microsoft.com/office/powerpoint/2010/main" val="245635606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. element stor bl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e 1">
            <a:extLst>
              <a:ext uri="{FF2B5EF4-FFF2-40B4-BE49-F238E27FC236}">
                <a16:creationId xmlns:a16="http://schemas.microsoft.com/office/drawing/2014/main" id="{4B2934ED-80B3-C39D-96B3-55A412521BF4}"/>
              </a:ext>
            </a:extLst>
          </p:cNvPr>
          <p:cNvSpPr/>
          <p:nvPr userDrawn="1"/>
        </p:nvSpPr>
        <p:spPr>
          <a:xfrm>
            <a:off x="3067106" y="400106"/>
            <a:ext cx="6057788" cy="6057788"/>
          </a:xfrm>
          <a:prstGeom prst="ellipse">
            <a:avLst/>
          </a:prstGeom>
          <a:solidFill>
            <a:schemeClr val="accent6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F256F9EA-ADE3-C741-A761-4DE15FC20E07}"/>
              </a:ext>
            </a:extLst>
          </p:cNvPr>
          <p:cNvSpPr/>
          <p:nvPr/>
        </p:nvSpPr>
        <p:spPr>
          <a:xfrm>
            <a:off x="1740342" y="1867301"/>
            <a:ext cx="1216948" cy="1217850"/>
          </a:xfrm>
          <a:prstGeom prst="ellipse">
            <a:avLst/>
          </a:prstGeom>
          <a:solidFill>
            <a:schemeClr val="accent6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FDA5C508-D5C0-6226-2BB7-24969F765FCA}"/>
              </a:ext>
            </a:extLst>
          </p:cNvPr>
          <p:cNvSpPr/>
          <p:nvPr/>
        </p:nvSpPr>
        <p:spPr>
          <a:xfrm>
            <a:off x="1017996" y="1272001"/>
            <a:ext cx="822888" cy="823499"/>
          </a:xfrm>
          <a:prstGeom prst="ellipse">
            <a:avLst/>
          </a:prstGeom>
          <a:solidFill>
            <a:schemeClr val="accent6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A900198F-C982-1CD4-D669-2779E10EC012}"/>
              </a:ext>
            </a:extLst>
          </p:cNvPr>
          <p:cNvSpPr/>
          <p:nvPr/>
        </p:nvSpPr>
        <p:spPr>
          <a:xfrm>
            <a:off x="672696" y="791402"/>
            <a:ext cx="480242" cy="480599"/>
          </a:xfrm>
          <a:prstGeom prst="ellipse">
            <a:avLst/>
          </a:prstGeom>
          <a:solidFill>
            <a:schemeClr val="accent6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26" name="Kombinationstegning: figur 25">
            <a:extLst>
              <a:ext uri="{FF2B5EF4-FFF2-40B4-BE49-F238E27FC236}">
                <a16:creationId xmlns:a16="http://schemas.microsoft.com/office/drawing/2014/main" id="{880DA3A5-1D66-5995-C430-B98A24316513}"/>
              </a:ext>
            </a:extLst>
          </p:cNvPr>
          <p:cNvSpPr/>
          <p:nvPr/>
        </p:nvSpPr>
        <p:spPr>
          <a:xfrm rot="434490">
            <a:off x="-19742" y="-52160"/>
            <a:ext cx="750498" cy="810883"/>
          </a:xfrm>
          <a:custGeom>
            <a:avLst/>
            <a:gdLst>
              <a:gd name="connsiteX0" fmla="*/ 750498 w 750498"/>
              <a:gd name="connsiteY0" fmla="*/ 810883 h 810883"/>
              <a:gd name="connsiteX1" fmla="*/ 0 w 750498"/>
              <a:gd name="connsiteY1" fmla="*/ 0 h 810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50498" h="810883">
                <a:moveTo>
                  <a:pt x="750498" y="810883"/>
                </a:moveTo>
                <a:cubicBezTo>
                  <a:pt x="465107" y="580845"/>
                  <a:pt x="179717" y="350808"/>
                  <a:pt x="0" y="0"/>
                </a:cubicBezTo>
              </a:path>
            </a:pathLst>
          </a:custGeom>
          <a:noFill/>
          <a:ln w="31750" cap="rnd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8" name="Pladsholder til tekst 6">
            <a:extLst>
              <a:ext uri="{FF2B5EF4-FFF2-40B4-BE49-F238E27FC236}">
                <a16:creationId xmlns:a16="http://schemas.microsoft.com/office/drawing/2014/main" id="{965D88F5-7C33-BC52-AA09-64FD07CD656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696114" y="1117474"/>
            <a:ext cx="2799770" cy="835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29" name="Pladsholder til tekst 6">
            <a:extLst>
              <a:ext uri="{FF2B5EF4-FFF2-40B4-BE49-F238E27FC236}">
                <a16:creationId xmlns:a16="http://schemas.microsoft.com/office/drawing/2014/main" id="{EA27D560-FFEF-BF84-9C57-940E4F48389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996383" y="2205348"/>
            <a:ext cx="4199233" cy="316467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6" name="Kombinationstegning: figur 5">
            <a:extLst>
              <a:ext uri="{FF2B5EF4-FFF2-40B4-BE49-F238E27FC236}">
                <a16:creationId xmlns:a16="http://schemas.microsoft.com/office/drawing/2014/main" id="{DB872DCC-EF22-B14A-2826-E658749BC0B0}"/>
              </a:ext>
            </a:extLst>
          </p:cNvPr>
          <p:cNvSpPr/>
          <p:nvPr userDrawn="1"/>
        </p:nvSpPr>
        <p:spPr>
          <a:xfrm rot="434490">
            <a:off x="-19742" y="-52160"/>
            <a:ext cx="750498" cy="810883"/>
          </a:xfrm>
          <a:custGeom>
            <a:avLst/>
            <a:gdLst>
              <a:gd name="connsiteX0" fmla="*/ 750498 w 750498"/>
              <a:gd name="connsiteY0" fmla="*/ 810883 h 810883"/>
              <a:gd name="connsiteX1" fmla="*/ 0 w 750498"/>
              <a:gd name="connsiteY1" fmla="*/ 0 h 810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50498" h="810883">
                <a:moveTo>
                  <a:pt x="750498" y="810883"/>
                </a:moveTo>
                <a:cubicBezTo>
                  <a:pt x="465107" y="580845"/>
                  <a:pt x="179717" y="350808"/>
                  <a:pt x="0" y="0"/>
                </a:cubicBezTo>
              </a:path>
            </a:pathLst>
          </a:custGeom>
          <a:noFill/>
          <a:ln w="31750" cap="rnd">
            <a:solidFill>
              <a:schemeClr val="accent6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8639654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2160">
          <p15:clr>
            <a:srgbClr val="FBAE40"/>
          </p15:clr>
        </p15:guide>
        <p15:guide id="4" pos="384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. element stor g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e 1">
            <a:extLst>
              <a:ext uri="{FF2B5EF4-FFF2-40B4-BE49-F238E27FC236}">
                <a16:creationId xmlns:a16="http://schemas.microsoft.com/office/drawing/2014/main" id="{4B2934ED-80B3-C39D-96B3-55A412521BF4}"/>
              </a:ext>
            </a:extLst>
          </p:cNvPr>
          <p:cNvSpPr/>
          <p:nvPr userDrawn="1"/>
        </p:nvSpPr>
        <p:spPr>
          <a:xfrm>
            <a:off x="3067106" y="400106"/>
            <a:ext cx="6057788" cy="6057788"/>
          </a:xfrm>
          <a:prstGeom prst="ellipse">
            <a:avLst/>
          </a:prstGeom>
          <a:solidFill>
            <a:schemeClr val="accent3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F256F9EA-ADE3-C741-A761-4DE15FC20E07}"/>
              </a:ext>
            </a:extLst>
          </p:cNvPr>
          <p:cNvSpPr/>
          <p:nvPr/>
        </p:nvSpPr>
        <p:spPr>
          <a:xfrm>
            <a:off x="1740342" y="1867301"/>
            <a:ext cx="1216948" cy="1217850"/>
          </a:xfrm>
          <a:prstGeom prst="ellipse">
            <a:avLst/>
          </a:prstGeom>
          <a:solidFill>
            <a:schemeClr val="accent3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FDA5C508-D5C0-6226-2BB7-24969F765FCA}"/>
              </a:ext>
            </a:extLst>
          </p:cNvPr>
          <p:cNvSpPr/>
          <p:nvPr/>
        </p:nvSpPr>
        <p:spPr>
          <a:xfrm>
            <a:off x="1017996" y="1272001"/>
            <a:ext cx="822888" cy="823499"/>
          </a:xfrm>
          <a:prstGeom prst="ellipse">
            <a:avLst/>
          </a:prstGeom>
          <a:solidFill>
            <a:schemeClr val="accent3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A900198F-C982-1CD4-D669-2779E10EC012}"/>
              </a:ext>
            </a:extLst>
          </p:cNvPr>
          <p:cNvSpPr/>
          <p:nvPr/>
        </p:nvSpPr>
        <p:spPr>
          <a:xfrm>
            <a:off x="672696" y="791402"/>
            <a:ext cx="480242" cy="480599"/>
          </a:xfrm>
          <a:prstGeom prst="ellipse">
            <a:avLst/>
          </a:prstGeom>
          <a:solidFill>
            <a:schemeClr val="accent3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26" name="Kombinationstegning: figur 25">
            <a:extLst>
              <a:ext uri="{FF2B5EF4-FFF2-40B4-BE49-F238E27FC236}">
                <a16:creationId xmlns:a16="http://schemas.microsoft.com/office/drawing/2014/main" id="{880DA3A5-1D66-5995-C430-B98A24316513}"/>
              </a:ext>
            </a:extLst>
          </p:cNvPr>
          <p:cNvSpPr/>
          <p:nvPr/>
        </p:nvSpPr>
        <p:spPr>
          <a:xfrm rot="434490">
            <a:off x="-19742" y="-52160"/>
            <a:ext cx="750498" cy="810883"/>
          </a:xfrm>
          <a:custGeom>
            <a:avLst/>
            <a:gdLst>
              <a:gd name="connsiteX0" fmla="*/ 750498 w 750498"/>
              <a:gd name="connsiteY0" fmla="*/ 810883 h 810883"/>
              <a:gd name="connsiteX1" fmla="*/ 0 w 750498"/>
              <a:gd name="connsiteY1" fmla="*/ 0 h 810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50498" h="810883">
                <a:moveTo>
                  <a:pt x="750498" y="810883"/>
                </a:moveTo>
                <a:cubicBezTo>
                  <a:pt x="465107" y="580845"/>
                  <a:pt x="179717" y="350808"/>
                  <a:pt x="0" y="0"/>
                </a:cubicBezTo>
              </a:path>
            </a:pathLst>
          </a:custGeom>
          <a:noFill/>
          <a:ln w="31750" cap="rnd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8" name="Pladsholder til tekst 6">
            <a:extLst>
              <a:ext uri="{FF2B5EF4-FFF2-40B4-BE49-F238E27FC236}">
                <a16:creationId xmlns:a16="http://schemas.microsoft.com/office/drawing/2014/main" id="{965D88F5-7C33-BC52-AA09-64FD07CD656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696114" y="1117474"/>
            <a:ext cx="2799770" cy="835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80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29" name="Pladsholder til tekst 6">
            <a:extLst>
              <a:ext uri="{FF2B5EF4-FFF2-40B4-BE49-F238E27FC236}">
                <a16:creationId xmlns:a16="http://schemas.microsoft.com/office/drawing/2014/main" id="{EA27D560-FFEF-BF84-9C57-940E4F48389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996383" y="2205348"/>
            <a:ext cx="4199233" cy="316467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6" name="Kombinationstegning: figur 5">
            <a:extLst>
              <a:ext uri="{FF2B5EF4-FFF2-40B4-BE49-F238E27FC236}">
                <a16:creationId xmlns:a16="http://schemas.microsoft.com/office/drawing/2014/main" id="{DB872DCC-EF22-B14A-2826-E658749BC0B0}"/>
              </a:ext>
            </a:extLst>
          </p:cNvPr>
          <p:cNvSpPr/>
          <p:nvPr userDrawn="1"/>
        </p:nvSpPr>
        <p:spPr>
          <a:xfrm rot="434490">
            <a:off x="-19742" y="-52160"/>
            <a:ext cx="750498" cy="810883"/>
          </a:xfrm>
          <a:custGeom>
            <a:avLst/>
            <a:gdLst>
              <a:gd name="connsiteX0" fmla="*/ 750498 w 750498"/>
              <a:gd name="connsiteY0" fmla="*/ 810883 h 810883"/>
              <a:gd name="connsiteX1" fmla="*/ 0 w 750498"/>
              <a:gd name="connsiteY1" fmla="*/ 0 h 810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50498" h="810883">
                <a:moveTo>
                  <a:pt x="750498" y="810883"/>
                </a:moveTo>
                <a:cubicBezTo>
                  <a:pt x="465107" y="580845"/>
                  <a:pt x="179717" y="350808"/>
                  <a:pt x="0" y="0"/>
                </a:cubicBezTo>
              </a:path>
            </a:pathLst>
          </a:custGeom>
          <a:noFill/>
          <a:ln w="31750" cap="rnd">
            <a:solidFill>
              <a:schemeClr val="accent3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7486384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2160">
          <p15:clr>
            <a:srgbClr val="FBAE40"/>
          </p15:clr>
        </p15:guide>
        <p15:guide id="4" pos="384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Ind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rbejdsområde"/>
          <p:cNvSpPr/>
          <p:nvPr userDrawn="1"/>
        </p:nvSpPr>
        <p:spPr>
          <a:xfrm>
            <a:off x="3717" y="0"/>
            <a:ext cx="12192000" cy="58052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1800"/>
          </a:p>
        </p:txBody>
      </p:sp>
      <p:pic>
        <p:nvPicPr>
          <p:cNvPr id="16" name="Logo, EAAA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2717" y="5865183"/>
            <a:ext cx="3096499" cy="876847"/>
          </a:xfrm>
          <a:prstGeom prst="rect">
            <a:avLst/>
          </a:prstGeom>
          <a:noFill/>
        </p:spPr>
      </p:pic>
      <p:sp>
        <p:nvSpPr>
          <p:cNvPr id="8" name="Pladsholder til indhold"/>
          <p:cNvSpPr>
            <a:spLocks noGrp="1"/>
          </p:cNvSpPr>
          <p:nvPr>
            <p:ph sz="half" idx="1" hasCustomPrompt="1"/>
          </p:nvPr>
        </p:nvSpPr>
        <p:spPr>
          <a:xfrm>
            <a:off x="952407" y="333374"/>
            <a:ext cx="10274300" cy="5111752"/>
          </a:xfrm>
          <a:prstGeom prst="rect">
            <a:avLst/>
          </a:prstGeom>
        </p:spPr>
        <p:txBody>
          <a:bodyPr/>
          <a:lstStyle>
            <a:lvl1pPr marL="0" indent="0" defTabSz="447675">
              <a:lnSpc>
                <a:spcPct val="100000"/>
              </a:lnSpc>
              <a:buNone/>
              <a:defRPr sz="2000" b="0">
                <a:latin typeface="+mn-lt"/>
              </a:defRPr>
            </a:lvl1pPr>
            <a:lvl2pPr marL="457200" indent="0" defTabSz="447675">
              <a:lnSpc>
                <a:spcPct val="100000"/>
              </a:lnSpc>
              <a:buNone/>
              <a:defRPr lang="da-DK" sz="20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defTabSz="449263">
              <a:lnSpc>
                <a:spcPct val="100000"/>
              </a:lnSpc>
              <a:defRPr lang="da-DK" sz="20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defTabSz="449263">
              <a:lnSpc>
                <a:spcPct val="100000"/>
              </a:lnSpc>
              <a:defRPr lang="da-DK" sz="20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defTabSz="449263">
              <a:lnSpc>
                <a:spcPct val="100000"/>
              </a:lnSpc>
              <a:defRPr lang="da-DK" sz="20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a-DK" dirty="0"/>
              <a:t>Billede eller andet indhold</a:t>
            </a:r>
          </a:p>
        </p:txBody>
      </p:sp>
      <p:sp>
        <p:nvSpPr>
          <p:cNvPr id="6" name="Titel"/>
          <p:cNvSpPr>
            <a:spLocks noGrp="1"/>
          </p:cNvSpPr>
          <p:nvPr>
            <p:ph type="title" hasCustomPrompt="1"/>
          </p:nvPr>
        </p:nvSpPr>
        <p:spPr>
          <a:xfrm>
            <a:off x="958852" y="5963382"/>
            <a:ext cx="7835283" cy="894621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2400" b="0" u="none" cap="all" spc="120" baseline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</a:defRPr>
            </a:lvl1pPr>
          </a:lstStyle>
          <a:p>
            <a:r>
              <a:rPr lang="da-DK" noProof="0" dirty="0"/>
              <a:t>Skriv titel på slide</a:t>
            </a:r>
          </a:p>
        </p:txBody>
      </p:sp>
    </p:spTree>
    <p:extLst>
      <p:ext uri="{BB962C8B-B14F-4D97-AF65-F5344CB8AC3E}">
        <p14:creationId xmlns:p14="http://schemas.microsoft.com/office/powerpoint/2010/main" val="1195054304"/>
      </p:ext>
    </p:extLst>
  </p:cSld>
  <p:clrMapOvr>
    <a:masterClrMapping/>
  </p:clrMapOvr>
  <p:hf hdr="0"/>
  <p:extLst>
    <p:ext uri="{DCECCB84-F9BA-43D5-87BE-67443E8EF086}">
      <p15:sldGuideLst xmlns:p15="http://schemas.microsoft.com/office/powerpoint/2012/main">
        <p15:guide id="1" pos="453">
          <p15:clr>
            <a:srgbClr val="A4A3A4"/>
          </p15:clr>
        </p15:guide>
        <p15:guide id="2" pos="5307">
          <p15:clr>
            <a:srgbClr val="A4A3A4"/>
          </p15:clr>
        </p15:guide>
        <p15:guide id="3" orient="horz" pos="210">
          <p15:clr>
            <a:srgbClr val="A4A3A4"/>
          </p15:clr>
        </p15:guide>
        <p15:guide id="4" orient="horz" pos="3430">
          <p15:clr>
            <a:srgbClr val="A4A3A4"/>
          </p15:clr>
        </p15:guide>
        <p15:guide id="5" orient="horz" pos="1820">
          <p15:clr>
            <a:srgbClr val="A4A3A4"/>
          </p15:clr>
        </p15:guide>
        <p15:guide id="6" orient="horz" pos="3657">
          <p15:clr>
            <a:srgbClr val="A4A3A4"/>
          </p15:clr>
        </p15:guide>
        <p15:guide id="7" pos="2880">
          <p15:clr>
            <a:srgbClr val="A4A3A4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Ind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rbejdsområde"/>
          <p:cNvSpPr/>
          <p:nvPr userDrawn="1"/>
        </p:nvSpPr>
        <p:spPr>
          <a:xfrm>
            <a:off x="3717" y="0"/>
            <a:ext cx="12192000" cy="58052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1800"/>
          </a:p>
        </p:txBody>
      </p:sp>
      <p:pic>
        <p:nvPicPr>
          <p:cNvPr id="16" name="Logo, EAAA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2717" y="5865183"/>
            <a:ext cx="3096499" cy="876847"/>
          </a:xfrm>
          <a:prstGeom prst="rect">
            <a:avLst/>
          </a:prstGeom>
          <a:noFill/>
        </p:spPr>
      </p:pic>
      <p:sp>
        <p:nvSpPr>
          <p:cNvPr id="8" name="Pladsholder til indhold"/>
          <p:cNvSpPr>
            <a:spLocks noGrp="1"/>
          </p:cNvSpPr>
          <p:nvPr>
            <p:ph sz="half" idx="1" hasCustomPrompt="1"/>
          </p:nvPr>
        </p:nvSpPr>
        <p:spPr>
          <a:xfrm>
            <a:off x="952407" y="333374"/>
            <a:ext cx="10274300" cy="5111752"/>
          </a:xfrm>
          <a:prstGeom prst="rect">
            <a:avLst/>
          </a:prstGeom>
        </p:spPr>
        <p:txBody>
          <a:bodyPr/>
          <a:lstStyle>
            <a:lvl1pPr marL="0" indent="0" defTabSz="447675">
              <a:lnSpc>
                <a:spcPct val="100000"/>
              </a:lnSpc>
              <a:buNone/>
              <a:defRPr sz="2000" b="0">
                <a:latin typeface="+mn-lt"/>
              </a:defRPr>
            </a:lvl1pPr>
            <a:lvl2pPr marL="457200" indent="0" defTabSz="447675">
              <a:lnSpc>
                <a:spcPct val="100000"/>
              </a:lnSpc>
              <a:buNone/>
              <a:defRPr lang="da-DK" sz="20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defTabSz="449263">
              <a:lnSpc>
                <a:spcPct val="100000"/>
              </a:lnSpc>
              <a:defRPr lang="da-DK" sz="20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defTabSz="449263">
              <a:lnSpc>
                <a:spcPct val="100000"/>
              </a:lnSpc>
              <a:defRPr lang="da-DK" sz="20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defTabSz="449263">
              <a:lnSpc>
                <a:spcPct val="100000"/>
              </a:lnSpc>
              <a:defRPr lang="da-DK" sz="20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a-DK" dirty="0"/>
              <a:t>Billede eller andet indhold</a:t>
            </a:r>
          </a:p>
        </p:txBody>
      </p:sp>
      <p:sp>
        <p:nvSpPr>
          <p:cNvPr id="6" name="Titel"/>
          <p:cNvSpPr>
            <a:spLocks noGrp="1"/>
          </p:cNvSpPr>
          <p:nvPr>
            <p:ph type="title" hasCustomPrompt="1"/>
          </p:nvPr>
        </p:nvSpPr>
        <p:spPr>
          <a:xfrm>
            <a:off x="958852" y="5963382"/>
            <a:ext cx="7835283" cy="894621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2400" b="0" u="none" cap="all" spc="120" baseline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</a:defRPr>
            </a:lvl1pPr>
          </a:lstStyle>
          <a:p>
            <a:r>
              <a:rPr lang="da-DK" noProof="0" dirty="0"/>
              <a:t>Skriv titel på slide</a:t>
            </a:r>
          </a:p>
        </p:txBody>
      </p:sp>
    </p:spTree>
    <p:extLst>
      <p:ext uri="{BB962C8B-B14F-4D97-AF65-F5344CB8AC3E}">
        <p14:creationId xmlns:p14="http://schemas.microsoft.com/office/powerpoint/2010/main" val="3936409621"/>
      </p:ext>
    </p:extLst>
  </p:cSld>
  <p:clrMapOvr>
    <a:masterClrMapping/>
  </p:clrMapOvr>
  <p:hf hdr="0"/>
  <p:extLst>
    <p:ext uri="{DCECCB84-F9BA-43D5-87BE-67443E8EF086}">
      <p15:sldGuideLst xmlns:p15="http://schemas.microsoft.com/office/powerpoint/2012/main">
        <p15:guide id="1" pos="453">
          <p15:clr>
            <a:srgbClr val="A4A3A4"/>
          </p15:clr>
        </p15:guide>
        <p15:guide id="2" pos="5307">
          <p15:clr>
            <a:srgbClr val="A4A3A4"/>
          </p15:clr>
        </p15:guide>
        <p15:guide id="3" orient="horz" pos="210">
          <p15:clr>
            <a:srgbClr val="A4A3A4"/>
          </p15:clr>
        </p15:guide>
        <p15:guide id="4" orient="horz" pos="3430">
          <p15:clr>
            <a:srgbClr val="A4A3A4"/>
          </p15:clr>
        </p15:guide>
        <p15:guide id="5" orient="horz" pos="1820">
          <p15:clr>
            <a:srgbClr val="A4A3A4"/>
          </p15:clr>
        </p15:guide>
        <p15:guide id="6" orient="horz" pos="3657">
          <p15:clr>
            <a:srgbClr val="A4A3A4"/>
          </p15:clr>
        </p15:guide>
        <p15:guide id="7" pos="2880">
          <p15:clr>
            <a:srgbClr val="A4A3A4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Ind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rbejdsområde"/>
          <p:cNvSpPr/>
          <p:nvPr userDrawn="1"/>
        </p:nvSpPr>
        <p:spPr>
          <a:xfrm>
            <a:off x="3717" y="0"/>
            <a:ext cx="12192000" cy="58052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1800"/>
          </a:p>
        </p:txBody>
      </p:sp>
      <p:pic>
        <p:nvPicPr>
          <p:cNvPr id="16" name="Logo, EAAA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2717" y="5865183"/>
            <a:ext cx="3096499" cy="876847"/>
          </a:xfrm>
          <a:prstGeom prst="rect">
            <a:avLst/>
          </a:prstGeom>
          <a:noFill/>
        </p:spPr>
      </p:pic>
      <p:sp>
        <p:nvSpPr>
          <p:cNvPr id="8" name="Pladsholder til indhold"/>
          <p:cNvSpPr>
            <a:spLocks noGrp="1"/>
          </p:cNvSpPr>
          <p:nvPr>
            <p:ph sz="half" idx="1" hasCustomPrompt="1"/>
          </p:nvPr>
        </p:nvSpPr>
        <p:spPr>
          <a:xfrm>
            <a:off x="952407" y="333374"/>
            <a:ext cx="10274300" cy="5111752"/>
          </a:xfrm>
          <a:prstGeom prst="rect">
            <a:avLst/>
          </a:prstGeom>
        </p:spPr>
        <p:txBody>
          <a:bodyPr/>
          <a:lstStyle>
            <a:lvl1pPr marL="0" indent="0" defTabSz="447675">
              <a:lnSpc>
                <a:spcPct val="100000"/>
              </a:lnSpc>
              <a:buNone/>
              <a:defRPr sz="2000" b="0">
                <a:latin typeface="+mn-lt"/>
              </a:defRPr>
            </a:lvl1pPr>
            <a:lvl2pPr marL="457200" indent="0" defTabSz="447675">
              <a:lnSpc>
                <a:spcPct val="100000"/>
              </a:lnSpc>
              <a:buNone/>
              <a:defRPr lang="da-DK" sz="20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defTabSz="449263">
              <a:lnSpc>
                <a:spcPct val="100000"/>
              </a:lnSpc>
              <a:defRPr lang="da-DK" sz="20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defTabSz="449263">
              <a:lnSpc>
                <a:spcPct val="100000"/>
              </a:lnSpc>
              <a:defRPr lang="da-DK" sz="20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defTabSz="449263">
              <a:lnSpc>
                <a:spcPct val="100000"/>
              </a:lnSpc>
              <a:defRPr lang="da-DK" sz="20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a-DK" dirty="0"/>
              <a:t>Billede eller andet indhold</a:t>
            </a:r>
          </a:p>
        </p:txBody>
      </p:sp>
      <p:sp>
        <p:nvSpPr>
          <p:cNvPr id="6" name="Titel"/>
          <p:cNvSpPr>
            <a:spLocks noGrp="1"/>
          </p:cNvSpPr>
          <p:nvPr>
            <p:ph type="title" hasCustomPrompt="1"/>
          </p:nvPr>
        </p:nvSpPr>
        <p:spPr>
          <a:xfrm>
            <a:off x="958852" y="5963382"/>
            <a:ext cx="7835283" cy="894621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2400" b="0" u="none" cap="all" spc="120" baseline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</a:defRPr>
            </a:lvl1pPr>
          </a:lstStyle>
          <a:p>
            <a:r>
              <a:rPr lang="da-DK" noProof="0" dirty="0"/>
              <a:t>Skriv titel på slide</a:t>
            </a:r>
          </a:p>
        </p:txBody>
      </p:sp>
    </p:spTree>
    <p:extLst>
      <p:ext uri="{BB962C8B-B14F-4D97-AF65-F5344CB8AC3E}">
        <p14:creationId xmlns:p14="http://schemas.microsoft.com/office/powerpoint/2010/main" val="236433638"/>
      </p:ext>
    </p:extLst>
  </p:cSld>
  <p:clrMapOvr>
    <a:masterClrMapping/>
  </p:clrMapOvr>
  <p:hf hdr="0"/>
  <p:extLst>
    <p:ext uri="{DCECCB84-F9BA-43D5-87BE-67443E8EF086}">
      <p15:sldGuideLst xmlns:p15="http://schemas.microsoft.com/office/powerpoint/2012/main">
        <p15:guide id="1" pos="453">
          <p15:clr>
            <a:srgbClr val="A4A3A4"/>
          </p15:clr>
        </p15:guide>
        <p15:guide id="2" pos="5307">
          <p15:clr>
            <a:srgbClr val="A4A3A4"/>
          </p15:clr>
        </p15:guide>
        <p15:guide id="3" orient="horz" pos="210">
          <p15:clr>
            <a:srgbClr val="A4A3A4"/>
          </p15:clr>
        </p15:guide>
        <p15:guide id="4" orient="horz" pos="3430">
          <p15:clr>
            <a:srgbClr val="A4A3A4"/>
          </p15:clr>
        </p15:guide>
        <p15:guide id="5" orient="horz" pos="1820">
          <p15:clr>
            <a:srgbClr val="A4A3A4"/>
          </p15:clr>
        </p15:guide>
        <p15:guide id="6" orient="horz" pos="3657">
          <p15:clr>
            <a:srgbClr val="A4A3A4"/>
          </p15:clr>
        </p15:guide>
        <p15:guide id="7" pos="2880">
          <p15:clr>
            <a:srgbClr val="A4A3A4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rside med billede gul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dsholder til billede 18">
            <a:extLst>
              <a:ext uri="{FF2B5EF4-FFF2-40B4-BE49-F238E27FC236}">
                <a16:creationId xmlns:a16="http://schemas.microsoft.com/office/drawing/2014/main" id="{05943B48-CF60-12FF-560D-10C67186DC2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620619" y="961290"/>
            <a:ext cx="5253136" cy="5253135"/>
          </a:xfrm>
          <a:custGeom>
            <a:avLst/>
            <a:gdLst>
              <a:gd name="connsiteX0" fmla="*/ 2626568 w 5253136"/>
              <a:gd name="connsiteY0" fmla="*/ 0 h 5253135"/>
              <a:gd name="connsiteX1" fmla="*/ 5253136 w 5253136"/>
              <a:gd name="connsiteY1" fmla="*/ 2626568 h 5253135"/>
              <a:gd name="connsiteX2" fmla="*/ 2895119 w 5253136"/>
              <a:gd name="connsiteY2" fmla="*/ 5239576 h 5253135"/>
              <a:gd name="connsiteX3" fmla="*/ 2626588 w 5253136"/>
              <a:gd name="connsiteY3" fmla="*/ 5253135 h 5253135"/>
              <a:gd name="connsiteX4" fmla="*/ 2626548 w 5253136"/>
              <a:gd name="connsiteY4" fmla="*/ 5253135 h 5253135"/>
              <a:gd name="connsiteX5" fmla="*/ 2358017 w 5253136"/>
              <a:gd name="connsiteY5" fmla="*/ 5239576 h 5253135"/>
              <a:gd name="connsiteX6" fmla="*/ 0 w 5253136"/>
              <a:gd name="connsiteY6" fmla="*/ 2626568 h 5253135"/>
              <a:gd name="connsiteX7" fmla="*/ 2626568 w 5253136"/>
              <a:gd name="connsiteY7" fmla="*/ 0 h 5253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253136" h="5253135">
                <a:moveTo>
                  <a:pt x="2626568" y="0"/>
                </a:moveTo>
                <a:cubicBezTo>
                  <a:pt x="4077181" y="0"/>
                  <a:pt x="5253136" y="1175955"/>
                  <a:pt x="5253136" y="2626568"/>
                </a:cubicBezTo>
                <a:cubicBezTo>
                  <a:pt x="5253136" y="3986518"/>
                  <a:pt x="4219582" y="5105069"/>
                  <a:pt x="2895119" y="5239576"/>
                </a:cubicBezTo>
                <a:lnTo>
                  <a:pt x="2626588" y="5253135"/>
                </a:lnTo>
                <a:lnTo>
                  <a:pt x="2626548" y="5253135"/>
                </a:lnTo>
                <a:lnTo>
                  <a:pt x="2358017" y="5239576"/>
                </a:lnTo>
                <a:cubicBezTo>
                  <a:pt x="1033554" y="5105069"/>
                  <a:pt x="0" y="3986518"/>
                  <a:pt x="0" y="2626568"/>
                </a:cubicBezTo>
                <a:cubicBezTo>
                  <a:pt x="0" y="1175955"/>
                  <a:pt x="1175955" y="0"/>
                  <a:pt x="262656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solidFill>
                  <a:schemeClr val="accent6"/>
                </a:solidFill>
              </a:defRPr>
            </a:lvl1pPr>
          </a:lstStyle>
          <a:p>
            <a:r>
              <a:rPr lang="da-DK" dirty="0"/>
              <a:t>Indsæt billede ved at trykke</a:t>
            </a:r>
          </a:p>
          <a:p>
            <a:r>
              <a:rPr lang="da-DK" dirty="0"/>
              <a:t>på ikonet</a:t>
            </a:r>
          </a:p>
          <a:p>
            <a:endParaRPr lang="da-DK" dirty="0"/>
          </a:p>
          <a:p>
            <a:endParaRPr lang="da-DK" dirty="0"/>
          </a:p>
          <a:p>
            <a:endParaRPr lang="da-DK" dirty="0"/>
          </a:p>
        </p:txBody>
      </p:sp>
      <p:sp>
        <p:nvSpPr>
          <p:cNvPr id="2" name="Ellipse 1">
            <a:extLst>
              <a:ext uri="{FF2B5EF4-FFF2-40B4-BE49-F238E27FC236}">
                <a16:creationId xmlns:a16="http://schemas.microsoft.com/office/drawing/2014/main" id="{8025EA5B-C75B-5425-97DE-01FEF651EEEE}"/>
              </a:ext>
            </a:extLst>
          </p:cNvPr>
          <p:cNvSpPr/>
          <p:nvPr/>
        </p:nvSpPr>
        <p:spPr>
          <a:xfrm>
            <a:off x="8552300" y="-2200863"/>
            <a:ext cx="5400000" cy="5400000"/>
          </a:xfrm>
          <a:prstGeom prst="ellipse">
            <a:avLst/>
          </a:prstGeom>
          <a:solidFill>
            <a:srgbClr val="FFFFFF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1800"/>
          </a:p>
        </p:txBody>
      </p:sp>
      <p:sp>
        <p:nvSpPr>
          <p:cNvPr id="3" name="Ellipse 2">
            <a:extLst>
              <a:ext uri="{FF2B5EF4-FFF2-40B4-BE49-F238E27FC236}">
                <a16:creationId xmlns:a16="http://schemas.microsoft.com/office/drawing/2014/main" id="{D94808F8-E191-7B2F-802B-A4244C832E1B}"/>
              </a:ext>
            </a:extLst>
          </p:cNvPr>
          <p:cNvSpPr/>
          <p:nvPr/>
        </p:nvSpPr>
        <p:spPr>
          <a:xfrm>
            <a:off x="7081226" y="727787"/>
            <a:ext cx="2520000" cy="2520000"/>
          </a:xfrm>
          <a:prstGeom prst="ellipse">
            <a:avLst/>
          </a:prstGeom>
          <a:solidFill>
            <a:srgbClr val="FFFFFF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1800"/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F79CD613-CCEE-1FC4-643F-1B1FF482494F}"/>
              </a:ext>
            </a:extLst>
          </p:cNvPr>
          <p:cNvSpPr/>
          <p:nvPr userDrawn="1"/>
        </p:nvSpPr>
        <p:spPr>
          <a:xfrm>
            <a:off x="-1098878" y="499137"/>
            <a:ext cx="6209653" cy="6209653"/>
          </a:xfrm>
          <a:prstGeom prst="ellipse">
            <a:avLst/>
          </a:prstGeom>
          <a:noFill/>
          <a:ln w="31750" cap="rnd" cmpd="sng">
            <a:solidFill>
              <a:schemeClr val="accent6"/>
            </a:solidFill>
            <a:prstDash val="sysDot"/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881456"/>
                      <a:gd name="connsiteY0" fmla="*/ 3440728 h 6881456"/>
                      <a:gd name="connsiteX1" fmla="*/ 3440728 w 6881456"/>
                      <a:gd name="connsiteY1" fmla="*/ 0 h 6881456"/>
                      <a:gd name="connsiteX2" fmla="*/ 6881456 w 6881456"/>
                      <a:gd name="connsiteY2" fmla="*/ 3440728 h 6881456"/>
                      <a:gd name="connsiteX3" fmla="*/ 3440728 w 6881456"/>
                      <a:gd name="connsiteY3" fmla="*/ 6881456 h 6881456"/>
                      <a:gd name="connsiteX4" fmla="*/ 0 w 6881456"/>
                      <a:gd name="connsiteY4" fmla="*/ 3440728 h 68814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881456" h="6881456" extrusionOk="0">
                        <a:moveTo>
                          <a:pt x="0" y="3440728"/>
                        </a:moveTo>
                        <a:cubicBezTo>
                          <a:pt x="-311743" y="1348176"/>
                          <a:pt x="1321922" y="82023"/>
                          <a:pt x="3440728" y="0"/>
                        </a:cubicBezTo>
                        <a:cubicBezTo>
                          <a:pt x="5364081" y="4861"/>
                          <a:pt x="6599758" y="1549423"/>
                          <a:pt x="6881456" y="3440728"/>
                        </a:cubicBezTo>
                        <a:cubicBezTo>
                          <a:pt x="6662966" y="5554358"/>
                          <a:pt x="5334828" y="6915515"/>
                          <a:pt x="3440728" y="6881456"/>
                        </a:cubicBezTo>
                        <a:cubicBezTo>
                          <a:pt x="1299638" y="6749694"/>
                          <a:pt x="47898" y="5363876"/>
                          <a:pt x="0" y="3440728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531D232E-607E-0A0F-D3B8-23EA05328981}"/>
              </a:ext>
            </a:extLst>
          </p:cNvPr>
          <p:cNvSpPr/>
          <p:nvPr userDrawn="1"/>
        </p:nvSpPr>
        <p:spPr>
          <a:xfrm>
            <a:off x="8552300" y="-2200863"/>
            <a:ext cx="5400000" cy="5400000"/>
          </a:xfrm>
          <a:prstGeom prst="ellipse">
            <a:avLst/>
          </a:prstGeom>
          <a:solidFill>
            <a:srgbClr val="FFFFFF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1800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9FD9A1C3-89E2-9C4E-08AB-ADE088E34223}"/>
              </a:ext>
            </a:extLst>
          </p:cNvPr>
          <p:cNvSpPr/>
          <p:nvPr userDrawn="1"/>
        </p:nvSpPr>
        <p:spPr>
          <a:xfrm>
            <a:off x="7081226" y="727787"/>
            <a:ext cx="2520000" cy="2520000"/>
          </a:xfrm>
          <a:prstGeom prst="ellipse">
            <a:avLst/>
          </a:prstGeom>
          <a:solidFill>
            <a:srgbClr val="FFFFFF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1800"/>
          </a:p>
        </p:txBody>
      </p:sp>
      <p:sp>
        <p:nvSpPr>
          <p:cNvPr id="7" name="Pladsholder til tekst 15">
            <a:extLst>
              <a:ext uri="{FF2B5EF4-FFF2-40B4-BE49-F238E27FC236}">
                <a16:creationId xmlns:a16="http://schemas.microsoft.com/office/drawing/2014/main" id="{5E1AE425-F6EA-D79E-69C6-E4C40937387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96000" y="4757560"/>
            <a:ext cx="5400000" cy="908391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lang="da-DK" sz="3200" kern="1200" dirty="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8" name="Pladsholder til tekst 15">
            <a:extLst>
              <a:ext uri="{FF2B5EF4-FFF2-40B4-BE49-F238E27FC236}">
                <a16:creationId xmlns:a16="http://schemas.microsoft.com/office/drawing/2014/main" id="{977B62BB-5B11-B355-4A4B-5040B7376E6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0" y="5734843"/>
            <a:ext cx="5400000" cy="45638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lang="da-DK" sz="1800" i="1" kern="1200" dirty="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pic>
        <p:nvPicPr>
          <p:cNvPr id="9" name="Billede 10" descr="Et billede, der indeholder sort, mørke&#10;&#10;Automatisk genereret beskrivelse">
            <a:extLst>
              <a:ext uri="{FF2B5EF4-FFF2-40B4-BE49-F238E27FC236}">
                <a16:creationId xmlns:a16="http://schemas.microsoft.com/office/drawing/2014/main" id="{BE259AE5-57BD-A35A-2212-5B85B5B0F55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6372" y="233037"/>
            <a:ext cx="1818896" cy="686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9024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2160">
          <p15:clr>
            <a:srgbClr val="FBAE40"/>
          </p15:clr>
        </p15:guide>
        <p15:guide id="4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o indholdsobjek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ktangel 7"/>
          <p:cNvSpPr/>
          <p:nvPr userDrawn="1"/>
        </p:nvSpPr>
        <p:spPr>
          <a:xfrm>
            <a:off x="-6443" y="5805264"/>
            <a:ext cx="12192000" cy="1080120"/>
          </a:xfrm>
          <a:prstGeom prst="rect">
            <a:avLst/>
          </a:prstGeom>
          <a:solidFill>
            <a:srgbClr val="FF7000"/>
          </a:solidFill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800" dirty="0"/>
              <a:t>               </a:t>
            </a:r>
          </a:p>
        </p:txBody>
      </p:sp>
      <p:cxnSp>
        <p:nvCxnSpPr>
          <p:cNvPr id="17" name="Lige forbindelse 16"/>
          <p:cNvCxnSpPr/>
          <p:nvPr userDrawn="1"/>
        </p:nvCxnSpPr>
        <p:spPr>
          <a:xfrm>
            <a:off x="1295360" y="1448736"/>
            <a:ext cx="960128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>
            <a:spLocks noGrp="1"/>
          </p:cNvSpPr>
          <p:nvPr>
            <p:ph type="title"/>
          </p:nvPr>
        </p:nvSpPr>
        <p:spPr>
          <a:xfrm>
            <a:off x="1295360" y="548616"/>
            <a:ext cx="9601280" cy="90012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200"/>
            </a:lvl1pPr>
          </a:lstStyle>
          <a:p>
            <a:r>
              <a:rPr lang="da-DK" dirty="0"/>
              <a:t>Klik for at redigere i master</a:t>
            </a:r>
          </a:p>
        </p:txBody>
      </p:sp>
      <p:sp>
        <p:nvSpPr>
          <p:cNvPr id="14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1295360" y="1718773"/>
            <a:ext cx="9601280" cy="396052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800"/>
            </a:lvl1pPr>
            <a:lvl2pPr marL="457200" indent="0">
              <a:lnSpc>
                <a:spcPct val="100000"/>
              </a:lnSpc>
              <a:buNone/>
              <a:defRPr sz="1800"/>
            </a:lvl2pPr>
            <a:lvl3pPr>
              <a:lnSpc>
                <a:spcPct val="100000"/>
              </a:lnSpc>
              <a:defRPr sz="18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a-DK" dirty="0"/>
              <a:t>Klik for at redigere i master</a:t>
            </a:r>
          </a:p>
        </p:txBody>
      </p:sp>
      <p:pic>
        <p:nvPicPr>
          <p:cNvPr id="9" name="Billede 8">
            <a:extLst>
              <a:ext uri="{FF2B5EF4-FFF2-40B4-BE49-F238E27FC236}">
                <a16:creationId xmlns:a16="http://schemas.microsoft.com/office/drawing/2014/main" id="{E6072851-7882-4178-8020-B91172F2D58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06468" y="5907978"/>
            <a:ext cx="2228093" cy="802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93233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rbejdsområde"/>
          <p:cNvSpPr/>
          <p:nvPr userDrawn="1"/>
        </p:nvSpPr>
        <p:spPr>
          <a:xfrm>
            <a:off x="3717" y="0"/>
            <a:ext cx="12192000" cy="58052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1800"/>
          </a:p>
        </p:txBody>
      </p:sp>
      <p:sp>
        <p:nvSpPr>
          <p:cNvPr id="13" name="Pladsholder til indhold"/>
          <p:cNvSpPr>
            <a:spLocks noGrp="1"/>
          </p:cNvSpPr>
          <p:nvPr>
            <p:ph sz="half" idx="1" hasCustomPrompt="1"/>
          </p:nvPr>
        </p:nvSpPr>
        <p:spPr>
          <a:xfrm>
            <a:off x="952407" y="1412876"/>
            <a:ext cx="10274300" cy="4032250"/>
          </a:xfrm>
          <a:prstGeom prst="rect">
            <a:avLst/>
          </a:prstGeom>
        </p:spPr>
        <p:txBody>
          <a:bodyPr/>
          <a:lstStyle>
            <a:lvl1pPr marL="342900" indent="-342900" defTabSz="447675">
              <a:lnSpc>
                <a:spcPct val="100000"/>
              </a:lnSpc>
              <a:buFont typeface="Arial" panose="020B0604020202020204" pitchFamily="34" charset="0"/>
              <a:buChar char="•"/>
              <a:defRPr sz="2000" b="0">
                <a:latin typeface="+mn-lt"/>
              </a:defRPr>
            </a:lvl1pPr>
            <a:lvl2pPr marL="800100" indent="-342900" defTabSz="447675">
              <a:lnSpc>
                <a:spcPct val="100000"/>
              </a:lnSpc>
              <a:buFont typeface="Arial" panose="020B0604020202020204" pitchFamily="34" charset="0"/>
              <a:buChar char="•"/>
              <a:defRPr lang="da-DK" sz="20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defTabSz="449263">
              <a:lnSpc>
                <a:spcPct val="100000"/>
              </a:lnSpc>
              <a:buFont typeface="Arial" panose="020B0604020202020204" pitchFamily="34" charset="0"/>
              <a:buChar char="•"/>
              <a:defRPr lang="da-DK" sz="20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14500" indent="-342900" defTabSz="449263">
              <a:lnSpc>
                <a:spcPct val="100000"/>
              </a:lnSpc>
              <a:buFont typeface="Arial" panose="020B0604020202020204" pitchFamily="34" charset="0"/>
              <a:buChar char="•"/>
              <a:defRPr lang="da-DK" sz="20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1700" indent="-342900" defTabSz="449263">
              <a:lnSpc>
                <a:spcPct val="100000"/>
              </a:lnSpc>
              <a:buFont typeface="Arial" panose="020B0604020202020204" pitchFamily="34" charset="0"/>
              <a:buChar char="•"/>
              <a:defRPr lang="da-DK" sz="20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a-DK" dirty="0"/>
              <a:t>Skriv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</a:t>
            </a:r>
          </a:p>
        </p:txBody>
      </p:sp>
      <p:sp>
        <p:nvSpPr>
          <p:cNvPr id="2" name="Titel"/>
          <p:cNvSpPr>
            <a:spLocks noGrp="1"/>
          </p:cNvSpPr>
          <p:nvPr>
            <p:ph type="title" hasCustomPrompt="1"/>
          </p:nvPr>
        </p:nvSpPr>
        <p:spPr>
          <a:xfrm>
            <a:off x="958853" y="333376"/>
            <a:ext cx="10274299" cy="827088"/>
          </a:xfrm>
          <a:prstGeom prst="rect">
            <a:avLst/>
          </a:prstGeom>
        </p:spPr>
        <p:txBody>
          <a:bodyPr anchor="b"/>
          <a:lstStyle>
            <a:lvl1pPr>
              <a:lnSpc>
                <a:spcPct val="150000"/>
              </a:lnSpc>
              <a:defRPr sz="2400" b="0" cap="all" spc="120" baseline="0">
                <a:latin typeface="+mn-lt"/>
              </a:defRPr>
            </a:lvl1pPr>
          </a:lstStyle>
          <a:p>
            <a:r>
              <a:rPr lang="da-DK" noProof="0" dirty="0"/>
              <a:t>Skriv titel på slide</a:t>
            </a:r>
          </a:p>
        </p:txBody>
      </p:sp>
      <p:pic>
        <p:nvPicPr>
          <p:cNvPr id="8" name="Logo, EAAA">
            <a:extLst>
              <a:ext uri="{FF2B5EF4-FFF2-40B4-BE49-F238E27FC236}">
                <a16:creationId xmlns:a16="http://schemas.microsoft.com/office/drawing/2014/main" id="{1A6A771D-5E91-46B6-86A5-D8470EF2AE5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0038" y="5865182"/>
            <a:ext cx="2322374" cy="87684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18189824"/>
      </p:ext>
    </p:extLst>
  </p:cSld>
  <p:clrMapOvr>
    <a:masterClrMapping/>
  </p:clrMapOvr>
  <p:hf hdr="0"/>
  <p:extLst>
    <p:ext uri="{DCECCB84-F9BA-43D5-87BE-67443E8EF086}">
      <p15:sldGuideLst xmlns:p15="http://schemas.microsoft.com/office/powerpoint/2012/main">
        <p15:guide id="1" pos="604">
          <p15:clr>
            <a:srgbClr val="A4A3A4"/>
          </p15:clr>
        </p15:guide>
        <p15:guide id="2" pos="7076">
          <p15:clr>
            <a:srgbClr val="A4A3A4"/>
          </p15:clr>
        </p15:guide>
        <p15:guide id="3" orient="horz" pos="890">
          <p15:clr>
            <a:srgbClr val="A4A3A4"/>
          </p15:clr>
        </p15:guide>
        <p15:guide id="5" orient="horz" pos="3430">
          <p15:clr>
            <a:srgbClr val="A4A3A4"/>
          </p15:clr>
        </p15:guide>
        <p15:guide id="6" orient="horz" pos="731">
          <p15:clr>
            <a:srgbClr val="A4A3A4"/>
          </p15:clr>
        </p15:guide>
        <p15:guide id="7" orient="horz" pos="2160">
          <p15:clr>
            <a:srgbClr val="A4A3A4"/>
          </p15:clr>
        </p15:guide>
        <p15:guide id="8" pos="3840">
          <p15:clr>
            <a:srgbClr val="A4A3A4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vid baggrund tekstfel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2A88C9-3BCA-D421-EEE6-489BE2B79D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6323"/>
            <a:ext cx="10515600" cy="920749"/>
          </a:xfrm>
          <a:prstGeom prst="rect">
            <a:avLst/>
          </a:prstGeom>
        </p:spPr>
        <p:txBody>
          <a:bodyPr anchor="ctr"/>
          <a:lstStyle>
            <a:lvl1pPr>
              <a:defRPr sz="3200">
                <a:solidFill>
                  <a:schemeClr val="accent6"/>
                </a:solidFill>
              </a:defRPr>
            </a:lvl1pPr>
          </a:lstStyle>
          <a:p>
            <a:pPr lvl="0"/>
            <a:r>
              <a:rPr lang="da-DK"/>
              <a:t>Klik for at redigere titeltypografien i masteren</a:t>
            </a:r>
            <a:endParaRPr lang="da-DK" dirty="0"/>
          </a:p>
        </p:txBody>
      </p:sp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E727D0E4-589A-2244-CD10-0515D759662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0" y="1735494"/>
            <a:ext cx="10515600" cy="448618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pic>
        <p:nvPicPr>
          <p:cNvPr id="3" name="Billede 10" descr="Et billede, der indeholder sort, mørke&#10;&#10;Automatisk genereret beskrivelse">
            <a:extLst>
              <a:ext uri="{FF2B5EF4-FFF2-40B4-BE49-F238E27FC236}">
                <a16:creationId xmlns:a16="http://schemas.microsoft.com/office/drawing/2014/main" id="{06322C49-B95F-04A8-524B-8BD871BECF4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6372" y="233037"/>
            <a:ext cx="1818896" cy="686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4926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slide med bobl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llipse 4">
            <a:extLst>
              <a:ext uri="{FF2B5EF4-FFF2-40B4-BE49-F238E27FC236}">
                <a16:creationId xmlns:a16="http://schemas.microsoft.com/office/drawing/2014/main" id="{5F463F55-49D6-8CAE-8DD2-F7A1198E521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152122" y="3559791"/>
            <a:ext cx="5400000" cy="5400000"/>
          </a:xfrm>
          <a:prstGeom prst="ellipse">
            <a:avLst/>
          </a:prstGeom>
          <a:solidFill>
            <a:schemeClr val="accent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1800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0B946C45-58BE-DCD7-C886-6F5840F56A58}"/>
              </a:ext>
            </a:extLst>
          </p:cNvPr>
          <p:cNvSpPr/>
          <p:nvPr/>
        </p:nvSpPr>
        <p:spPr>
          <a:xfrm>
            <a:off x="6864085" y="2780928"/>
            <a:ext cx="2520000" cy="2520000"/>
          </a:xfrm>
          <a:prstGeom prst="ellipse">
            <a:avLst/>
          </a:prstGeom>
          <a:solidFill>
            <a:schemeClr val="accent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180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E2A88C9-3BCA-D421-EEE6-489BE2B79D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68232"/>
            <a:ext cx="10515600" cy="920749"/>
          </a:xfrm>
          <a:prstGeom prst="rect">
            <a:avLst/>
          </a:prstGeom>
        </p:spPr>
        <p:txBody>
          <a:bodyPr anchor="ctr"/>
          <a:lstStyle>
            <a:lvl1pPr>
              <a:defRPr sz="3200">
                <a:solidFill>
                  <a:schemeClr val="accent6"/>
                </a:solidFill>
              </a:defRPr>
            </a:lvl1pPr>
          </a:lstStyle>
          <a:p>
            <a:pPr lvl="0"/>
            <a:r>
              <a:rPr lang="da-DK"/>
              <a:t>Klik for at redigere titeltypografien i masteren</a:t>
            </a:r>
            <a:endParaRPr lang="da-DK" dirty="0"/>
          </a:p>
        </p:txBody>
      </p:sp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E727D0E4-589A-2244-CD10-0515D759662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0" y="1791478"/>
            <a:ext cx="10515600" cy="439829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3" name="Ellipse 2">
            <a:extLst>
              <a:ext uri="{FF2B5EF4-FFF2-40B4-BE49-F238E27FC236}">
                <a16:creationId xmlns:a16="http://schemas.microsoft.com/office/drawing/2014/main" id="{CA7105EB-7427-7071-AD31-64EFAB69908E}"/>
              </a:ext>
            </a:extLst>
          </p:cNvPr>
          <p:cNvSpPr/>
          <p:nvPr userDrawn="1"/>
        </p:nvSpPr>
        <p:spPr>
          <a:xfrm>
            <a:off x="7152122" y="3559791"/>
            <a:ext cx="5400000" cy="5400000"/>
          </a:xfrm>
          <a:prstGeom prst="ellipse">
            <a:avLst/>
          </a:prstGeom>
          <a:solidFill>
            <a:schemeClr val="accent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1800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8AF1C85A-20F7-C79F-0633-B74EE8556810}"/>
              </a:ext>
            </a:extLst>
          </p:cNvPr>
          <p:cNvSpPr/>
          <p:nvPr userDrawn="1"/>
        </p:nvSpPr>
        <p:spPr>
          <a:xfrm>
            <a:off x="6864085" y="2780928"/>
            <a:ext cx="2520000" cy="2520000"/>
          </a:xfrm>
          <a:prstGeom prst="ellipse">
            <a:avLst/>
          </a:prstGeom>
          <a:solidFill>
            <a:schemeClr val="accent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1800" dirty="0"/>
          </a:p>
        </p:txBody>
      </p:sp>
      <p:pic>
        <p:nvPicPr>
          <p:cNvPr id="8" name="Billede 10" descr="Et billede, der indeholder sort, mørke&#10;&#10;Automatisk genereret beskrivelse">
            <a:extLst>
              <a:ext uri="{FF2B5EF4-FFF2-40B4-BE49-F238E27FC236}">
                <a16:creationId xmlns:a16="http://schemas.microsoft.com/office/drawing/2014/main" id="{D68DDE10-B68E-3872-E02C-F6BFCDF3735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6372" y="233037"/>
            <a:ext cx="1818896" cy="686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3929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3 med bille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ktangel 2">
            <a:extLst>
              <a:ext uri="{FF2B5EF4-FFF2-40B4-BE49-F238E27FC236}">
                <a16:creationId xmlns:a16="http://schemas.microsoft.com/office/drawing/2014/main" id="{3F68F84E-343A-0D24-928A-76EF485DA79C}"/>
              </a:ext>
            </a:extLst>
          </p:cNvPr>
          <p:cNvSpPr/>
          <p:nvPr userDrawn="1"/>
        </p:nvSpPr>
        <p:spPr>
          <a:xfrm>
            <a:off x="-30013" y="0"/>
            <a:ext cx="7088554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97" name="Ellipse 96">
            <a:extLst>
              <a:ext uri="{FF2B5EF4-FFF2-40B4-BE49-F238E27FC236}">
                <a16:creationId xmlns:a16="http://schemas.microsoft.com/office/drawing/2014/main" id="{CBC73A91-F422-56B4-8BF2-C115360EC45A}"/>
              </a:ext>
            </a:extLst>
          </p:cNvPr>
          <p:cNvSpPr/>
          <p:nvPr/>
        </p:nvSpPr>
        <p:spPr>
          <a:xfrm>
            <a:off x="5336465" y="3879060"/>
            <a:ext cx="4046764" cy="4046764"/>
          </a:xfrm>
          <a:prstGeom prst="ellipse">
            <a:avLst/>
          </a:prstGeom>
          <a:solidFill>
            <a:srgbClr val="FFFFFF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1800"/>
          </a:p>
        </p:txBody>
      </p:sp>
      <p:sp>
        <p:nvSpPr>
          <p:cNvPr id="99" name="Ellipse 98">
            <a:extLst>
              <a:ext uri="{FF2B5EF4-FFF2-40B4-BE49-F238E27FC236}">
                <a16:creationId xmlns:a16="http://schemas.microsoft.com/office/drawing/2014/main" id="{D4686CAD-586C-0B47-28FE-939B5CA0458F}"/>
              </a:ext>
            </a:extLst>
          </p:cNvPr>
          <p:cNvSpPr/>
          <p:nvPr/>
        </p:nvSpPr>
        <p:spPr>
          <a:xfrm>
            <a:off x="-1825056" y="172855"/>
            <a:ext cx="4932000" cy="4932548"/>
          </a:xfrm>
          <a:prstGeom prst="ellipse">
            <a:avLst/>
          </a:prstGeom>
          <a:solidFill>
            <a:srgbClr val="FFFFFF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1800"/>
          </a:p>
        </p:txBody>
      </p:sp>
      <p:sp>
        <p:nvSpPr>
          <p:cNvPr id="100" name="Ellipse 99">
            <a:extLst>
              <a:ext uri="{FF2B5EF4-FFF2-40B4-BE49-F238E27FC236}">
                <a16:creationId xmlns:a16="http://schemas.microsoft.com/office/drawing/2014/main" id="{D40761E8-2A1B-AEF5-4D39-F2B754428112}"/>
              </a:ext>
            </a:extLst>
          </p:cNvPr>
          <p:cNvSpPr/>
          <p:nvPr/>
        </p:nvSpPr>
        <p:spPr>
          <a:xfrm>
            <a:off x="5080848" y="2964870"/>
            <a:ext cx="1888490" cy="1888490"/>
          </a:xfrm>
          <a:prstGeom prst="ellipse">
            <a:avLst/>
          </a:prstGeom>
          <a:solidFill>
            <a:srgbClr val="FFFFFF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1800"/>
          </a:p>
        </p:txBody>
      </p:sp>
      <p:pic>
        <p:nvPicPr>
          <p:cNvPr id="5" name="Grafik 4" descr="Badge 1 med massiv udfyldning">
            <a:extLst>
              <a:ext uri="{FF2B5EF4-FFF2-40B4-BE49-F238E27FC236}">
                <a16:creationId xmlns:a16="http://schemas.microsoft.com/office/drawing/2014/main" id="{8B18C807-D2A6-7364-F01B-35F44492C5E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04290" y="2639129"/>
            <a:ext cx="520839" cy="520839"/>
          </a:xfrm>
          <a:prstGeom prst="rect">
            <a:avLst/>
          </a:prstGeom>
        </p:spPr>
      </p:pic>
      <p:pic>
        <p:nvPicPr>
          <p:cNvPr id="10" name="Grafik 9" descr="Badge med massiv udfyldning">
            <a:extLst>
              <a:ext uri="{FF2B5EF4-FFF2-40B4-BE49-F238E27FC236}">
                <a16:creationId xmlns:a16="http://schemas.microsoft.com/office/drawing/2014/main" id="{034F8E1F-1FB0-41AB-FFDE-0A00A2A4A27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46418" y="3722704"/>
            <a:ext cx="478711" cy="478711"/>
          </a:xfrm>
          <a:prstGeom prst="rect">
            <a:avLst/>
          </a:prstGeom>
        </p:spPr>
      </p:pic>
      <p:pic>
        <p:nvPicPr>
          <p:cNvPr id="11" name="Grafik 10" descr="Badge 3 med massiv udfyldning">
            <a:extLst>
              <a:ext uri="{FF2B5EF4-FFF2-40B4-BE49-F238E27FC236}">
                <a16:creationId xmlns:a16="http://schemas.microsoft.com/office/drawing/2014/main" id="{B7D2B729-7602-78ED-2289-4FCD89D97A8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825353" y="4824842"/>
            <a:ext cx="478711" cy="478711"/>
          </a:xfrm>
          <a:prstGeom prst="rect">
            <a:avLst/>
          </a:prstGeom>
        </p:spPr>
      </p:pic>
      <p:sp>
        <p:nvSpPr>
          <p:cNvPr id="16" name="Ellipse 15">
            <a:extLst>
              <a:ext uri="{FF2B5EF4-FFF2-40B4-BE49-F238E27FC236}">
                <a16:creationId xmlns:a16="http://schemas.microsoft.com/office/drawing/2014/main" id="{07F417A0-0653-37F9-7AA3-2FFBBD8A2C1C}"/>
              </a:ext>
            </a:extLst>
          </p:cNvPr>
          <p:cNvSpPr/>
          <p:nvPr userDrawn="1"/>
        </p:nvSpPr>
        <p:spPr>
          <a:xfrm>
            <a:off x="5336465" y="3877977"/>
            <a:ext cx="4046764" cy="4046764"/>
          </a:xfrm>
          <a:prstGeom prst="ellipse">
            <a:avLst/>
          </a:prstGeom>
          <a:solidFill>
            <a:srgbClr val="FFFFFF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1800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82156752-11BD-B98A-96A8-D5C234E6F9C6}"/>
              </a:ext>
            </a:extLst>
          </p:cNvPr>
          <p:cNvSpPr/>
          <p:nvPr userDrawn="1"/>
        </p:nvSpPr>
        <p:spPr>
          <a:xfrm>
            <a:off x="-1825056" y="172855"/>
            <a:ext cx="4932000" cy="4932548"/>
          </a:xfrm>
          <a:prstGeom prst="ellipse">
            <a:avLst/>
          </a:prstGeom>
          <a:solidFill>
            <a:srgbClr val="FFFFFF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1800"/>
          </a:p>
        </p:txBody>
      </p:sp>
      <p:sp>
        <p:nvSpPr>
          <p:cNvPr id="19" name="Pladsholder til billede 18">
            <a:extLst>
              <a:ext uri="{FF2B5EF4-FFF2-40B4-BE49-F238E27FC236}">
                <a16:creationId xmlns:a16="http://schemas.microsoft.com/office/drawing/2014/main" id="{7A56709C-3B84-6215-49FD-79802496D31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42864" y="802432"/>
            <a:ext cx="5253136" cy="5253135"/>
          </a:xfrm>
          <a:custGeom>
            <a:avLst/>
            <a:gdLst>
              <a:gd name="connsiteX0" fmla="*/ 2626568 w 5253136"/>
              <a:gd name="connsiteY0" fmla="*/ 0 h 5253135"/>
              <a:gd name="connsiteX1" fmla="*/ 5253136 w 5253136"/>
              <a:gd name="connsiteY1" fmla="*/ 2626568 h 5253135"/>
              <a:gd name="connsiteX2" fmla="*/ 2895119 w 5253136"/>
              <a:gd name="connsiteY2" fmla="*/ 5239576 h 5253135"/>
              <a:gd name="connsiteX3" fmla="*/ 2626588 w 5253136"/>
              <a:gd name="connsiteY3" fmla="*/ 5253135 h 5253135"/>
              <a:gd name="connsiteX4" fmla="*/ 2626548 w 5253136"/>
              <a:gd name="connsiteY4" fmla="*/ 5253135 h 5253135"/>
              <a:gd name="connsiteX5" fmla="*/ 2358017 w 5253136"/>
              <a:gd name="connsiteY5" fmla="*/ 5239576 h 5253135"/>
              <a:gd name="connsiteX6" fmla="*/ 0 w 5253136"/>
              <a:gd name="connsiteY6" fmla="*/ 2626568 h 5253135"/>
              <a:gd name="connsiteX7" fmla="*/ 2626568 w 5253136"/>
              <a:gd name="connsiteY7" fmla="*/ 0 h 5253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253136" h="5253135">
                <a:moveTo>
                  <a:pt x="2626568" y="0"/>
                </a:moveTo>
                <a:cubicBezTo>
                  <a:pt x="4077181" y="0"/>
                  <a:pt x="5253136" y="1175955"/>
                  <a:pt x="5253136" y="2626568"/>
                </a:cubicBezTo>
                <a:cubicBezTo>
                  <a:pt x="5253136" y="3986518"/>
                  <a:pt x="4219582" y="5105069"/>
                  <a:pt x="2895119" y="5239576"/>
                </a:cubicBezTo>
                <a:lnTo>
                  <a:pt x="2626588" y="5253135"/>
                </a:lnTo>
                <a:lnTo>
                  <a:pt x="2626548" y="5253135"/>
                </a:lnTo>
                <a:lnTo>
                  <a:pt x="2358017" y="5239576"/>
                </a:lnTo>
                <a:cubicBezTo>
                  <a:pt x="1033554" y="5105069"/>
                  <a:pt x="0" y="3986518"/>
                  <a:pt x="0" y="2626568"/>
                </a:cubicBezTo>
                <a:cubicBezTo>
                  <a:pt x="0" y="1175955"/>
                  <a:pt x="1175955" y="0"/>
                  <a:pt x="262656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solidFill>
                  <a:schemeClr val="accent5"/>
                </a:solidFill>
              </a:defRPr>
            </a:lvl1pPr>
          </a:lstStyle>
          <a:p>
            <a:r>
              <a:rPr lang="da-DK" dirty="0"/>
              <a:t>Indsæt billede ved at trykke</a:t>
            </a:r>
          </a:p>
          <a:p>
            <a:r>
              <a:rPr lang="da-DK" dirty="0"/>
              <a:t>på ikonet</a:t>
            </a:r>
          </a:p>
          <a:p>
            <a:endParaRPr lang="da-DK" dirty="0"/>
          </a:p>
          <a:p>
            <a:endParaRPr lang="da-DK" dirty="0"/>
          </a:p>
          <a:p>
            <a:endParaRPr lang="da-DK" dirty="0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11DF24B4-34FF-5E2A-7CCA-FBFDB87F69C5}"/>
              </a:ext>
            </a:extLst>
          </p:cNvPr>
          <p:cNvSpPr/>
          <p:nvPr userDrawn="1"/>
        </p:nvSpPr>
        <p:spPr>
          <a:xfrm>
            <a:off x="5080848" y="2964870"/>
            <a:ext cx="1888490" cy="1888490"/>
          </a:xfrm>
          <a:prstGeom prst="ellipse">
            <a:avLst/>
          </a:prstGeom>
          <a:solidFill>
            <a:srgbClr val="FFFFFF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1800"/>
          </a:p>
        </p:txBody>
      </p:sp>
      <p:sp>
        <p:nvSpPr>
          <p:cNvPr id="20" name="Pladsholder til tekst 19">
            <a:extLst>
              <a:ext uri="{FF2B5EF4-FFF2-40B4-BE49-F238E27FC236}">
                <a16:creationId xmlns:a16="http://schemas.microsoft.com/office/drawing/2014/main" id="{8E8B5261-1EBE-29C9-1A7E-3A469D70D7A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473422" y="2693786"/>
            <a:ext cx="2725737" cy="37147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22" name="Pladsholder til tekst 19">
            <a:extLst>
              <a:ext uri="{FF2B5EF4-FFF2-40B4-BE49-F238E27FC236}">
                <a16:creationId xmlns:a16="http://schemas.microsoft.com/office/drawing/2014/main" id="{DCDAA490-B6B2-EEFD-C949-B9DCAA1D40D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473422" y="3776321"/>
            <a:ext cx="2725737" cy="37147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24" name="Pladsholder til tekst 19">
            <a:extLst>
              <a:ext uri="{FF2B5EF4-FFF2-40B4-BE49-F238E27FC236}">
                <a16:creationId xmlns:a16="http://schemas.microsoft.com/office/drawing/2014/main" id="{6B40C985-CC51-BCD9-4E13-500306D05EC3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8473423" y="4824842"/>
            <a:ext cx="2725737" cy="37147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2" name="Pladsholder til tekst 11">
            <a:extLst>
              <a:ext uri="{FF2B5EF4-FFF2-40B4-BE49-F238E27FC236}">
                <a16:creationId xmlns:a16="http://schemas.microsoft.com/office/drawing/2014/main" id="{657DA793-19BA-DE30-1DEE-8263D37E468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359847" y="1258303"/>
            <a:ext cx="4446954" cy="76941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lang="da-DK" sz="2800" kern="1200" dirty="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pic>
        <p:nvPicPr>
          <p:cNvPr id="4" name="Billede 10" descr="Et billede, der indeholder sort, mørke&#10;&#10;Automatisk genereret beskrivelse">
            <a:extLst>
              <a:ext uri="{FF2B5EF4-FFF2-40B4-BE49-F238E27FC236}">
                <a16:creationId xmlns:a16="http://schemas.microsoft.com/office/drawing/2014/main" id="{1CA0DC3F-623B-554F-BB96-24EA5435AD02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6372" y="233037"/>
            <a:ext cx="1818896" cy="686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6594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2160">
          <p15:clr>
            <a:srgbClr val="FBAE40"/>
          </p15:clr>
        </p15:guide>
        <p15:guide id="4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med billede højre">
    <p:bg>
      <p:bgPr>
        <a:solidFill>
          <a:schemeClr val="accent6">
            <a:alpha val="77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ktangel 2">
            <a:extLst>
              <a:ext uri="{FF2B5EF4-FFF2-40B4-BE49-F238E27FC236}">
                <a16:creationId xmlns:a16="http://schemas.microsoft.com/office/drawing/2014/main" id="{1A97AF12-67B3-F2F9-6E32-DA0AF88A36E0}"/>
              </a:ext>
            </a:extLst>
          </p:cNvPr>
          <p:cNvSpPr/>
          <p:nvPr userDrawn="1"/>
        </p:nvSpPr>
        <p:spPr>
          <a:xfrm>
            <a:off x="1150188" y="1026544"/>
            <a:ext cx="9891624" cy="48049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5" name="Pladsholder til billede 18">
            <a:extLst>
              <a:ext uri="{FF2B5EF4-FFF2-40B4-BE49-F238E27FC236}">
                <a16:creationId xmlns:a16="http://schemas.microsoft.com/office/drawing/2014/main" id="{BE85473A-D9CD-EB2B-F2D2-A3485C38930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096000" y="1026543"/>
            <a:ext cx="4945812" cy="4804913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accent4"/>
                </a:solidFill>
              </a:defRPr>
            </a:lvl1pPr>
          </a:lstStyle>
          <a:p>
            <a:r>
              <a:rPr lang="da-DK" dirty="0"/>
              <a:t>Indsæt billede ved at trykke</a:t>
            </a:r>
          </a:p>
          <a:p>
            <a:r>
              <a:rPr lang="da-DK" dirty="0"/>
              <a:t>på ikonet</a:t>
            </a:r>
          </a:p>
          <a:p>
            <a:endParaRPr lang="da-DK" dirty="0"/>
          </a:p>
          <a:p>
            <a:endParaRPr lang="da-DK" dirty="0"/>
          </a:p>
          <a:p>
            <a:endParaRPr lang="da-DK" dirty="0"/>
          </a:p>
        </p:txBody>
      </p:sp>
      <p:sp>
        <p:nvSpPr>
          <p:cNvPr id="12" name="Pladsholder til tekst 11">
            <a:extLst>
              <a:ext uri="{FF2B5EF4-FFF2-40B4-BE49-F238E27FC236}">
                <a16:creationId xmlns:a16="http://schemas.microsoft.com/office/drawing/2014/main" id="{E745A75A-C20F-A2B1-1E37-A7AEF37DC41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09623" y="1276686"/>
            <a:ext cx="4266487" cy="84135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lang="da-DK" sz="2800" kern="1200" dirty="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14" name="Pladsholder til tekst 13">
            <a:extLst>
              <a:ext uri="{FF2B5EF4-FFF2-40B4-BE49-F238E27FC236}">
                <a16:creationId xmlns:a16="http://schemas.microsoft.com/office/drawing/2014/main" id="{D5C8A285-7944-082F-EF17-266C02B4060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509623" y="2320506"/>
            <a:ext cx="4265702" cy="326080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da-DK" sz="1800" kern="1200" smtClean="0">
                <a:solidFill>
                  <a:schemeClr val="accent6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pic>
        <p:nvPicPr>
          <p:cNvPr id="4" name="Billede 12">
            <a:extLst>
              <a:ext uri="{FF2B5EF4-FFF2-40B4-BE49-F238E27FC236}">
                <a16:creationId xmlns:a16="http://schemas.microsoft.com/office/drawing/2014/main" id="{ADF37EF3-7D3F-BEED-9E3D-F9CFE7BE59B9}"/>
              </a:ext>
            </a:extLst>
          </p:cNvPr>
          <p:cNvPicPr/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8785" y="185293"/>
            <a:ext cx="1803600" cy="68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702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med billede venstre">
    <p:bg>
      <p:bgPr>
        <a:solidFill>
          <a:schemeClr val="bg1">
            <a:alpha val="77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ktangel 5">
            <a:extLst>
              <a:ext uri="{FF2B5EF4-FFF2-40B4-BE49-F238E27FC236}">
                <a16:creationId xmlns:a16="http://schemas.microsoft.com/office/drawing/2014/main" id="{0B50358C-25AA-1006-A7D7-C0EB1679BC4F}"/>
              </a:ext>
            </a:extLst>
          </p:cNvPr>
          <p:cNvSpPr/>
          <p:nvPr userDrawn="1"/>
        </p:nvSpPr>
        <p:spPr>
          <a:xfrm>
            <a:off x="0" y="0"/>
            <a:ext cx="350831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" name="Pladsholder til billede 18">
            <a:extLst>
              <a:ext uri="{FF2B5EF4-FFF2-40B4-BE49-F238E27FC236}">
                <a16:creationId xmlns:a16="http://schemas.microsoft.com/office/drawing/2014/main" id="{BE85473A-D9CD-EB2B-F2D2-A3485C38930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09553" y="1117831"/>
            <a:ext cx="5125421" cy="4622338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accent4"/>
                </a:solidFill>
              </a:defRPr>
            </a:lvl1pPr>
          </a:lstStyle>
          <a:p>
            <a:r>
              <a:rPr lang="da-DK" dirty="0"/>
              <a:t>Indsæt billede ved at trykke</a:t>
            </a:r>
          </a:p>
          <a:p>
            <a:r>
              <a:rPr lang="da-DK" dirty="0"/>
              <a:t>på ikonet</a:t>
            </a:r>
          </a:p>
          <a:p>
            <a:endParaRPr lang="da-DK" dirty="0"/>
          </a:p>
          <a:p>
            <a:endParaRPr lang="da-DK" dirty="0"/>
          </a:p>
          <a:p>
            <a:endParaRPr lang="da-DK" dirty="0"/>
          </a:p>
        </p:txBody>
      </p:sp>
      <p:sp>
        <p:nvSpPr>
          <p:cNvPr id="3" name="Pladsholder til tekst 11">
            <a:extLst>
              <a:ext uri="{FF2B5EF4-FFF2-40B4-BE49-F238E27FC236}">
                <a16:creationId xmlns:a16="http://schemas.microsoft.com/office/drawing/2014/main" id="{59EDE253-6EC0-93C7-A55D-015A8F6A565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52558" y="1117831"/>
            <a:ext cx="4929889" cy="84135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lang="da-DK" sz="2800" kern="1200" dirty="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7" name="Pladsholder til tekst 11">
            <a:extLst>
              <a:ext uri="{FF2B5EF4-FFF2-40B4-BE49-F238E27FC236}">
                <a16:creationId xmlns:a16="http://schemas.microsoft.com/office/drawing/2014/main" id="{B940A7E6-444D-0C88-B493-63C4B7DE8AE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452558" y="2090057"/>
            <a:ext cx="4929889" cy="3650112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lang="da-DK" sz="1800" kern="1200" dirty="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pic>
        <p:nvPicPr>
          <p:cNvPr id="2" name="Billede 10" descr="Et billede, der indeholder sort, mørke&#10;&#10;Automatisk genereret beskrivelse">
            <a:extLst>
              <a:ext uri="{FF2B5EF4-FFF2-40B4-BE49-F238E27FC236}">
                <a16:creationId xmlns:a16="http://schemas.microsoft.com/office/drawing/2014/main" id="{97EE718E-9FFA-7D6E-17C3-E19E415AD3E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6372" y="233037"/>
            <a:ext cx="1818896" cy="686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5637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re bille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dsholder til billede 18">
            <a:extLst>
              <a:ext uri="{FF2B5EF4-FFF2-40B4-BE49-F238E27FC236}">
                <a16:creationId xmlns:a16="http://schemas.microsoft.com/office/drawing/2014/main" id="{BE85473A-D9CD-EB2B-F2D2-A3485C38930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-1"/>
            <a:ext cx="6096001" cy="3429001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solidFill>
                  <a:schemeClr val="accent4"/>
                </a:solidFill>
              </a:defRPr>
            </a:lvl1pPr>
          </a:lstStyle>
          <a:p>
            <a:r>
              <a:rPr lang="da-DK" dirty="0"/>
              <a:t>Indsæt billede ved at trykke</a:t>
            </a:r>
          </a:p>
          <a:p>
            <a:r>
              <a:rPr lang="da-DK" dirty="0"/>
              <a:t>på ikonet</a:t>
            </a:r>
          </a:p>
          <a:p>
            <a:endParaRPr lang="da-DK" dirty="0"/>
          </a:p>
          <a:p>
            <a:endParaRPr lang="da-DK" dirty="0"/>
          </a:p>
          <a:p>
            <a:endParaRPr lang="da-DK" dirty="0"/>
          </a:p>
        </p:txBody>
      </p:sp>
      <p:sp>
        <p:nvSpPr>
          <p:cNvPr id="9" name="Pladsholder til billede 18">
            <a:extLst>
              <a:ext uri="{FF2B5EF4-FFF2-40B4-BE49-F238E27FC236}">
                <a16:creationId xmlns:a16="http://schemas.microsoft.com/office/drawing/2014/main" id="{FC2A6DCB-B944-BADD-4C2B-2AEE9701448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86669" y="3432220"/>
            <a:ext cx="6183086" cy="3451270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solidFill>
                  <a:schemeClr val="accent4"/>
                </a:solidFill>
              </a:defRPr>
            </a:lvl1pPr>
          </a:lstStyle>
          <a:p>
            <a:r>
              <a:rPr lang="da-DK"/>
              <a:t>Klik på ikonet for at tilføje et billede</a:t>
            </a:r>
            <a:endParaRPr lang="da-DK" dirty="0"/>
          </a:p>
        </p:txBody>
      </p:sp>
      <p:sp>
        <p:nvSpPr>
          <p:cNvPr id="7" name="Pladsholder til billede 18">
            <a:extLst>
              <a:ext uri="{FF2B5EF4-FFF2-40B4-BE49-F238E27FC236}">
                <a16:creationId xmlns:a16="http://schemas.microsoft.com/office/drawing/2014/main" id="{78ABFC04-A675-ADAA-ADFB-D700685BDAB2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096000" y="-2"/>
            <a:ext cx="6096001" cy="3429001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solidFill>
                  <a:schemeClr val="accent4"/>
                </a:solidFill>
              </a:defRPr>
            </a:lvl1pPr>
          </a:lstStyle>
          <a:p>
            <a:r>
              <a:rPr lang="da-DK" dirty="0"/>
              <a:t>Indsæt billede ved at trykke</a:t>
            </a:r>
          </a:p>
          <a:p>
            <a:r>
              <a:rPr lang="da-DK" dirty="0"/>
              <a:t>på ikonet</a:t>
            </a:r>
          </a:p>
          <a:p>
            <a:endParaRPr lang="da-DK" dirty="0"/>
          </a:p>
          <a:p>
            <a:endParaRPr lang="da-DK" dirty="0"/>
          </a:p>
          <a:p>
            <a:endParaRPr lang="da-DK" dirty="0"/>
          </a:p>
        </p:txBody>
      </p:sp>
      <p:sp>
        <p:nvSpPr>
          <p:cNvPr id="8" name="Pladsholder til billede 18">
            <a:extLst>
              <a:ext uri="{FF2B5EF4-FFF2-40B4-BE49-F238E27FC236}">
                <a16:creationId xmlns:a16="http://schemas.microsoft.com/office/drawing/2014/main" id="{01B1B245-1870-6F63-E15B-5A42484D145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-9525" y="3441746"/>
            <a:ext cx="6096001" cy="3429001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solidFill>
                  <a:schemeClr val="accent4"/>
                </a:solidFill>
              </a:defRPr>
            </a:lvl1pPr>
          </a:lstStyle>
          <a:p>
            <a:r>
              <a:rPr lang="da-DK"/>
              <a:t>Klik på ikonet for at tilføje et billede</a:t>
            </a:r>
            <a:endParaRPr lang="da-DK" dirty="0"/>
          </a:p>
        </p:txBody>
      </p:sp>
      <p:sp>
        <p:nvSpPr>
          <p:cNvPr id="3" name="Pladsholder til tekst 11">
            <a:extLst>
              <a:ext uri="{FF2B5EF4-FFF2-40B4-BE49-F238E27FC236}">
                <a16:creationId xmlns:a16="http://schemas.microsoft.com/office/drawing/2014/main" id="{28000BE1-CFA9-0B2C-3A46-EFDA07107F0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75081" y="2918690"/>
            <a:ext cx="5241838" cy="1046109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ctr">
              <a:buNone/>
              <a:defRPr lang="da-DK" sz="2800" kern="1200" dirty="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da-DK"/>
              <a:t>Klik for at redigere teksttypografierne i masteren</a:t>
            </a:r>
          </a:p>
        </p:txBody>
      </p:sp>
    </p:spTree>
    <p:extLst>
      <p:ext uri="{BB962C8B-B14F-4D97-AF65-F5344CB8AC3E}">
        <p14:creationId xmlns:p14="http://schemas.microsoft.com/office/powerpoint/2010/main" val="38002845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59619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hyperlink" Target="https://virksomhedsguiden.dk/content/ydelser/it-risikovurderingsvaerktoej/fce38da7-025d-4326-98fe-c198f3ad8316/" TargetMode="Externa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webp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0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samsik.dk/cybersikkerhed/vejledninger/" TargetMode="Externa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ikkerdigital.dk/myndighed/iso-27001-implementering/risikostyring/" TargetMode="Externa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9697DC-8501-D596-2874-FEE94CBAEA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E5E79EB-8229-7684-DB04-EC82582E842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10241" y="5281159"/>
            <a:ext cx="9982200" cy="908391"/>
          </a:xfrm>
        </p:spPr>
        <p:txBody>
          <a:bodyPr anchor="ctr">
            <a:normAutofit/>
          </a:bodyPr>
          <a:lstStyle/>
          <a:p>
            <a:r>
              <a:rPr lang="da-DK" dirty="0"/>
              <a:t>Forretningsforståelse</a:t>
            </a:r>
          </a:p>
        </p:txBody>
      </p:sp>
      <p:sp>
        <p:nvSpPr>
          <p:cNvPr id="6" name="Tekstfelt 5">
            <a:extLst>
              <a:ext uri="{FF2B5EF4-FFF2-40B4-BE49-F238E27FC236}">
                <a16:creationId xmlns:a16="http://schemas.microsoft.com/office/drawing/2014/main" id="{192290E4-9A32-82C2-82C9-947426BDEB34}"/>
              </a:ext>
            </a:extLst>
          </p:cNvPr>
          <p:cNvSpPr txBox="1"/>
          <p:nvPr/>
        </p:nvSpPr>
        <p:spPr>
          <a:xfrm>
            <a:off x="3698240" y="3037840"/>
            <a:ext cx="41937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t>Modul 11 Risikostyring</a:t>
            </a:r>
          </a:p>
        </p:txBody>
      </p:sp>
    </p:spTree>
    <p:extLst>
      <p:ext uri="{BB962C8B-B14F-4D97-AF65-F5344CB8AC3E}">
        <p14:creationId xmlns:p14="http://schemas.microsoft.com/office/powerpoint/2010/main" val="4537342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4A5C5BF-A8A9-6CC3-984A-FDA2E62C08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Trusler, sårbarheder og risici – sammenhæng </a:t>
            </a:r>
          </a:p>
        </p:txBody>
      </p:sp>
      <p:pic>
        <p:nvPicPr>
          <p:cNvPr id="5" name="Pladsholder til indhold 4">
            <a:extLst>
              <a:ext uri="{FF2B5EF4-FFF2-40B4-BE49-F238E27FC236}">
                <a16:creationId xmlns:a16="http://schemas.microsoft.com/office/drawing/2014/main" id="{3213641A-92B2-5645-8559-8E787B8CDF48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 rot="21392160">
            <a:off x="3512623" y="1432933"/>
            <a:ext cx="5166753" cy="5074899"/>
          </a:xfrm>
        </p:spPr>
      </p:pic>
      <p:sp>
        <p:nvSpPr>
          <p:cNvPr id="3" name="Tekstfelt 2">
            <a:extLst>
              <a:ext uri="{FF2B5EF4-FFF2-40B4-BE49-F238E27FC236}">
                <a16:creationId xmlns:a16="http://schemas.microsoft.com/office/drawing/2014/main" id="{441D3665-EC6D-73D4-C854-397ECC7A1B90}"/>
              </a:ext>
            </a:extLst>
          </p:cNvPr>
          <p:cNvSpPr txBox="1"/>
          <p:nvPr/>
        </p:nvSpPr>
        <p:spPr>
          <a:xfrm>
            <a:off x="5718727" y="6382289"/>
            <a:ext cx="63818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Kilde: </a:t>
            </a:r>
            <a:r>
              <a:rPr lang="da-DK" sz="1200" dirty="0" err="1"/>
              <a:t>Cybersikkerhed</a:t>
            </a:r>
            <a:r>
              <a:rPr lang="da-DK" sz="1200" dirty="0"/>
              <a:t> – helt sikkert Nanna Gorm Boman og Mette </a:t>
            </a:r>
            <a:r>
              <a:rPr lang="da-DK" sz="1200" dirty="0" err="1"/>
              <a:t>Dreisler</a:t>
            </a:r>
            <a:r>
              <a:rPr lang="da-DK" sz="1200" dirty="0"/>
              <a:t> </a:t>
            </a:r>
            <a:r>
              <a:rPr lang="da-DK" sz="1200" dirty="0" err="1"/>
              <a:t>Dirac</a:t>
            </a:r>
            <a:r>
              <a:rPr lang="da-DK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695444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ladsholder til indhold 4">
            <a:extLst>
              <a:ext uri="{FF2B5EF4-FFF2-40B4-BE49-F238E27FC236}">
                <a16:creationId xmlns:a16="http://schemas.microsoft.com/office/drawing/2014/main" id="{54E7D6F4-AF11-71E2-FDFF-315776616E5E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3285696" y="1757775"/>
            <a:ext cx="4429684" cy="4028623"/>
          </a:xfrm>
          <a:prstGeom prst="rect">
            <a:avLst/>
          </a:prstGeom>
          <a:noFill/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F8123FE8-81DC-F2EA-ED56-A8D3EC7FC40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0" y="353549"/>
            <a:ext cx="5220346" cy="920750"/>
          </a:xfrm>
        </p:spPr>
        <p:txBody>
          <a:bodyPr anchor="ctr">
            <a:normAutofit/>
          </a:bodyPr>
          <a:lstStyle/>
          <a:p>
            <a:r>
              <a:rPr lang="da-DK" dirty="0"/>
              <a:t>Sårbarheder</a:t>
            </a:r>
          </a:p>
        </p:txBody>
      </p:sp>
      <p:sp>
        <p:nvSpPr>
          <p:cNvPr id="3" name="Tekstfelt 2">
            <a:extLst>
              <a:ext uri="{FF2B5EF4-FFF2-40B4-BE49-F238E27FC236}">
                <a16:creationId xmlns:a16="http://schemas.microsoft.com/office/drawing/2014/main" id="{139CE159-C1B4-6CC5-E16B-9EBF678240D1}"/>
              </a:ext>
            </a:extLst>
          </p:cNvPr>
          <p:cNvSpPr txBox="1"/>
          <p:nvPr/>
        </p:nvSpPr>
        <p:spPr>
          <a:xfrm>
            <a:off x="5473335" y="6382289"/>
            <a:ext cx="63818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Kilde: </a:t>
            </a:r>
            <a:r>
              <a:rPr lang="da-DK" sz="1200" dirty="0" err="1"/>
              <a:t>Cybersikkerhed</a:t>
            </a:r>
            <a:r>
              <a:rPr lang="da-DK" sz="1200" dirty="0"/>
              <a:t> – helt sikkert Nanna Gorm Boman og Mette </a:t>
            </a:r>
            <a:r>
              <a:rPr lang="da-DK" sz="1200" dirty="0" err="1"/>
              <a:t>Dreisler</a:t>
            </a:r>
            <a:r>
              <a:rPr lang="da-DK" sz="1200" dirty="0"/>
              <a:t> </a:t>
            </a:r>
            <a:r>
              <a:rPr lang="da-DK" sz="1200" dirty="0" err="1"/>
              <a:t>Dirac</a:t>
            </a:r>
            <a:r>
              <a:rPr lang="da-DK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571003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B1C602-0D55-3167-6707-B7E9E6735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Opgaver i forbindelse med risikostyring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651D4067-50F8-2EA9-ED98-CB12967E7E4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da-DK" dirty="0"/>
              <a:t>Udarbejd politikker for risikostyring (hvordan gør vi)</a:t>
            </a:r>
          </a:p>
          <a:p>
            <a:pPr marL="342900" indent="-342900">
              <a:buFont typeface="+mj-lt"/>
              <a:buAutoNum type="arabicPeriod"/>
            </a:pPr>
            <a:r>
              <a:rPr lang="da-DK" dirty="0"/>
              <a:t>Definer risiko (hvad vil vi acceptere)</a:t>
            </a:r>
          </a:p>
          <a:p>
            <a:pPr marL="342900" indent="-342900">
              <a:buFont typeface="+mj-lt"/>
              <a:buAutoNum type="arabicPeriod"/>
            </a:pPr>
            <a:r>
              <a:rPr lang="da-DK" dirty="0"/>
              <a:t>Kategoriser systemer, data infrastruktur mm. (Prioritering/klassifikation)</a:t>
            </a:r>
          </a:p>
          <a:p>
            <a:pPr marL="342900" indent="-342900">
              <a:buFont typeface="+mj-lt"/>
              <a:buAutoNum type="arabicPeriod"/>
            </a:pPr>
            <a:r>
              <a:rPr lang="da-DK" dirty="0"/>
              <a:t>Definer trusselsbillede – påvirkning af vores sårbarheder (uddybes i kom. Og rapportering)</a:t>
            </a:r>
          </a:p>
          <a:p>
            <a:pPr marL="342900" indent="-342900">
              <a:buFont typeface="+mj-lt"/>
              <a:buAutoNum type="arabicPeriod"/>
            </a:pPr>
            <a:r>
              <a:rPr lang="da-DK" dirty="0"/>
              <a:t>Fastlæg konsekvens og sandsynligheds ramme/skala  </a:t>
            </a:r>
          </a:p>
          <a:p>
            <a:pPr marL="342900" indent="-342900">
              <a:buFont typeface="+mj-lt"/>
              <a:buAutoNum type="arabicPeriod"/>
            </a:pPr>
            <a:r>
              <a:rPr lang="da-DK" dirty="0"/>
              <a:t>Foretag risikoidentifikation og vurdering</a:t>
            </a:r>
          </a:p>
          <a:p>
            <a:pPr marL="342900" indent="-342900">
              <a:buFont typeface="+mj-lt"/>
              <a:buAutoNum type="arabicPeriod"/>
            </a:pPr>
            <a:r>
              <a:rPr lang="da-DK" dirty="0"/>
              <a:t>Håndter risiko ved at implementere sikkerhedsforanstaltninger</a:t>
            </a:r>
          </a:p>
          <a:p>
            <a:pPr marL="342900" indent="-342900">
              <a:buFont typeface="+mj-lt"/>
              <a:buAutoNum type="arabicPeriod"/>
            </a:pPr>
            <a:r>
              <a:rPr lang="da-DK" dirty="0"/>
              <a:t>Vurder sikkerhedskontroller - effekt</a:t>
            </a:r>
          </a:p>
          <a:p>
            <a:r>
              <a:rPr lang="da-DK" dirty="0"/>
              <a:t>7.   Monitorer sikkerhedskontroller</a:t>
            </a:r>
          </a:p>
          <a:p>
            <a:pPr marL="342900" indent="-342900">
              <a:buFont typeface="+mj-lt"/>
              <a:buAutoNum type="arabicPeriod"/>
            </a:pPr>
            <a:endParaRPr lang="da-DK" dirty="0"/>
          </a:p>
          <a:p>
            <a:endParaRPr lang="da-DK" dirty="0"/>
          </a:p>
          <a:p>
            <a:endParaRPr lang="da-DK" dirty="0"/>
          </a:p>
          <a:p>
            <a:pPr marL="342900" indent="-342900">
              <a:buAutoNum type="arabicPeriod"/>
            </a:pP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4793558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5EF1FF-84BA-E9EF-5FB8-C4DE4D185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6323"/>
            <a:ext cx="10515600" cy="920749"/>
          </a:xfrm>
        </p:spPr>
        <p:txBody>
          <a:bodyPr anchor="ctr">
            <a:normAutofit/>
          </a:bodyPr>
          <a:lstStyle/>
          <a:p>
            <a:r>
              <a:rPr lang="da-DK" dirty="0"/>
              <a:t>Risikostyring – de 4 grundfaser</a:t>
            </a:r>
          </a:p>
        </p:txBody>
      </p:sp>
      <p:graphicFrame>
        <p:nvGraphicFramePr>
          <p:cNvPr id="7" name="Pladsholder til indhold 6">
            <a:extLst>
              <a:ext uri="{FF2B5EF4-FFF2-40B4-BE49-F238E27FC236}">
                <a16:creationId xmlns:a16="http://schemas.microsoft.com/office/drawing/2014/main" id="{F8864E97-8222-1B75-60C9-94474456C199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4118088517"/>
              </p:ext>
            </p:extLst>
          </p:nvPr>
        </p:nvGraphicFramePr>
        <p:xfrm>
          <a:off x="838200" y="985686"/>
          <a:ext cx="10515600" cy="44861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Pil: bøjet til venstre 2">
            <a:extLst>
              <a:ext uri="{FF2B5EF4-FFF2-40B4-BE49-F238E27FC236}">
                <a16:creationId xmlns:a16="http://schemas.microsoft.com/office/drawing/2014/main" id="{DAF8B19D-FE23-094B-7210-E0AC69A2699A}"/>
              </a:ext>
            </a:extLst>
          </p:cNvPr>
          <p:cNvSpPr/>
          <p:nvPr/>
        </p:nvSpPr>
        <p:spPr>
          <a:xfrm rot="5400000">
            <a:off x="5432004" y="4566805"/>
            <a:ext cx="935307" cy="1573547"/>
          </a:xfrm>
          <a:prstGeom prst="curvedLeftArrow">
            <a:avLst>
              <a:gd name="adj1" fmla="val 25000"/>
              <a:gd name="adj2" fmla="val 19598"/>
              <a:gd name="adj3" fmla="val 25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a-DK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</p:txBody>
      </p:sp>
      <p:sp>
        <p:nvSpPr>
          <p:cNvPr id="4" name="Pil: bøjet til venstre 3">
            <a:extLst>
              <a:ext uri="{FF2B5EF4-FFF2-40B4-BE49-F238E27FC236}">
                <a16:creationId xmlns:a16="http://schemas.microsoft.com/office/drawing/2014/main" id="{355A2F2D-F283-9505-E63F-DE29022B3D6E}"/>
              </a:ext>
            </a:extLst>
          </p:cNvPr>
          <p:cNvSpPr/>
          <p:nvPr/>
        </p:nvSpPr>
        <p:spPr>
          <a:xfrm rot="5400000">
            <a:off x="8020772" y="4566804"/>
            <a:ext cx="935307" cy="1573547"/>
          </a:xfrm>
          <a:prstGeom prst="curvedLeftArrow">
            <a:avLst>
              <a:gd name="adj1" fmla="val 25000"/>
              <a:gd name="adj2" fmla="val 19598"/>
              <a:gd name="adj3" fmla="val 25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a-DK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</p:txBody>
      </p:sp>
      <p:sp>
        <p:nvSpPr>
          <p:cNvPr id="6" name="Tekstfelt 5">
            <a:extLst>
              <a:ext uri="{FF2B5EF4-FFF2-40B4-BE49-F238E27FC236}">
                <a16:creationId xmlns:a16="http://schemas.microsoft.com/office/drawing/2014/main" id="{86068C97-D807-5D3E-1ED8-F117E7475B89}"/>
              </a:ext>
            </a:extLst>
          </p:cNvPr>
          <p:cNvSpPr txBox="1"/>
          <p:nvPr/>
        </p:nvSpPr>
        <p:spPr>
          <a:xfrm>
            <a:off x="980694" y="6106406"/>
            <a:ext cx="60944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dirty="0">
                <a:hlinkClick r:id="rId7"/>
              </a:rPr>
              <a:t>IT-risikovurderingsværktøj | Virksomhedsguiden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7115263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57E309-2360-1BA4-C917-06B21A3A4E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Etablering af kontekst</a:t>
            </a:r>
            <a:br>
              <a:rPr lang="da-DK" dirty="0"/>
            </a:br>
            <a:endParaRPr lang="da-DK" dirty="0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5EA7CABD-131A-CAE5-B062-C98A681186B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0" y="1283106"/>
            <a:ext cx="10515600" cy="4486183"/>
          </a:xfrm>
        </p:spPr>
        <p:txBody>
          <a:bodyPr/>
          <a:lstStyle/>
          <a:p>
            <a:r>
              <a:rPr lang="da-DK" b="1" dirty="0"/>
              <a:t>1. Organisatorisk kontekst</a:t>
            </a:r>
          </a:p>
          <a:p>
            <a:r>
              <a:rPr lang="da-DK" dirty="0"/>
              <a:t>Virksomhedens forretningsmål / </a:t>
            </a:r>
            <a:r>
              <a:rPr lang="da-DK" dirty="0" err="1"/>
              <a:t>cybersikkerhedsstrategi</a:t>
            </a:r>
            <a:endParaRPr lang="da-DK" dirty="0"/>
          </a:p>
          <a:p>
            <a:r>
              <a:rPr lang="da-DK" dirty="0"/>
              <a:t>Værdikæden – hvordan virksomheden skaber værdi- kerne processer </a:t>
            </a:r>
          </a:p>
          <a:p>
            <a:r>
              <a:rPr lang="da-DK" dirty="0"/>
              <a:t>Strategiske krav og compliance (f.eks. NIS2, ISO 27001, GDPR)</a:t>
            </a:r>
          </a:p>
          <a:p>
            <a:r>
              <a:rPr lang="da-DK" b="1" dirty="0"/>
              <a:t>2. Interne forhold</a:t>
            </a:r>
          </a:p>
          <a:p>
            <a:r>
              <a:rPr lang="da-DK" dirty="0"/>
              <a:t>Kritiske aktiver (data, systemer, netværk, applikationer osv. </a:t>
            </a:r>
          </a:p>
          <a:p>
            <a:r>
              <a:rPr lang="da-DK" dirty="0"/>
              <a:t>Vurder nuværende it- og sikkerhedsarkitektur</a:t>
            </a:r>
          </a:p>
          <a:p>
            <a:r>
              <a:rPr lang="da-DK" dirty="0"/>
              <a:t>Ressourcer og kompetencer (menneskelige, tekniske, økonomiske) til opgaven</a:t>
            </a:r>
          </a:p>
          <a:p>
            <a:r>
              <a:rPr lang="da-DK" dirty="0"/>
              <a:t>Eksisterende sikkerhedspolitikker og procedurer</a:t>
            </a:r>
          </a:p>
          <a:p>
            <a:r>
              <a:rPr lang="da-DK" b="1" dirty="0"/>
              <a:t>3. Eksterne forhold</a:t>
            </a:r>
          </a:p>
          <a:p>
            <a:r>
              <a:rPr lang="da-DK" dirty="0"/>
              <a:t>Lovgivning og regulatoriske krav</a:t>
            </a:r>
          </a:p>
          <a:p>
            <a:r>
              <a:rPr lang="da-DK" dirty="0"/>
              <a:t>Trusselsbilledet (Branche) </a:t>
            </a:r>
          </a:p>
          <a:p>
            <a:r>
              <a:rPr lang="da-DK" dirty="0"/>
              <a:t>Leverandører, partnere og 3. parter (</a:t>
            </a:r>
            <a:r>
              <a:rPr lang="da-DK" dirty="0" err="1"/>
              <a:t>supply</a:t>
            </a:r>
            <a:r>
              <a:rPr lang="da-DK" dirty="0"/>
              <a:t> </a:t>
            </a:r>
            <a:r>
              <a:rPr lang="da-DK" dirty="0" err="1"/>
              <a:t>chain</a:t>
            </a:r>
            <a:r>
              <a:rPr lang="da-DK" dirty="0"/>
              <a:t> </a:t>
            </a:r>
            <a:r>
              <a:rPr lang="da-DK" dirty="0" err="1"/>
              <a:t>risk</a:t>
            </a:r>
            <a:r>
              <a:rPr lang="da-DK" dirty="0"/>
              <a:t>)</a:t>
            </a:r>
          </a:p>
          <a:p>
            <a:r>
              <a:rPr lang="da-DK" dirty="0"/>
              <a:t>Geopolitisk situation og trusselsvurderinger</a:t>
            </a:r>
          </a:p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7597208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7607D5-339C-8931-D750-37CE027B5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Risikostyring</a:t>
            </a:r>
          </a:p>
        </p:txBody>
      </p:sp>
      <p:pic>
        <p:nvPicPr>
          <p:cNvPr id="5" name="Pladsholder til indhold 4">
            <a:extLst>
              <a:ext uri="{FF2B5EF4-FFF2-40B4-BE49-F238E27FC236}">
                <a16:creationId xmlns:a16="http://schemas.microsoft.com/office/drawing/2014/main" id="{829E0EBA-822E-DDFB-39A3-6129AD7FCDA5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3871381" y="1790700"/>
            <a:ext cx="4449237" cy="4398963"/>
          </a:xfrm>
          <a:prstGeom prst="rect">
            <a:avLst/>
          </a:prstGeom>
        </p:spPr>
      </p:pic>
      <p:sp>
        <p:nvSpPr>
          <p:cNvPr id="6" name="Tekstfelt 5">
            <a:extLst>
              <a:ext uri="{FF2B5EF4-FFF2-40B4-BE49-F238E27FC236}">
                <a16:creationId xmlns:a16="http://schemas.microsoft.com/office/drawing/2014/main" id="{6B1EC779-0943-51FB-0685-6006077179E7}"/>
              </a:ext>
            </a:extLst>
          </p:cNvPr>
          <p:cNvSpPr txBox="1"/>
          <p:nvPr/>
        </p:nvSpPr>
        <p:spPr>
          <a:xfrm>
            <a:off x="8410575" y="6218238"/>
            <a:ext cx="2329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/>
              <a:t>Kilde: Sikkerdigital</a:t>
            </a:r>
          </a:p>
        </p:txBody>
      </p:sp>
    </p:spTree>
    <p:extLst>
      <p:ext uri="{BB962C8B-B14F-4D97-AF65-F5344CB8AC3E}">
        <p14:creationId xmlns:p14="http://schemas.microsoft.com/office/powerpoint/2010/main" val="19972950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D74F1B-825C-5E41-779B-CFC3365931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Opgave 2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588C0811-1829-A90F-865A-2DBE2B4A5DD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a-DK" dirty="0"/>
              <a:t>Vurder/diskuter helt overordnet Hvedebros situation i forhold til punkterne på slide 13.</a:t>
            </a:r>
          </a:p>
          <a:p>
            <a:r>
              <a:rPr lang="da-DK" dirty="0"/>
              <a:t>15 minutter. Derefter diskussion i klassen. </a:t>
            </a:r>
          </a:p>
        </p:txBody>
      </p:sp>
    </p:spTree>
    <p:extLst>
      <p:ext uri="{BB962C8B-B14F-4D97-AF65-F5344CB8AC3E}">
        <p14:creationId xmlns:p14="http://schemas.microsoft.com/office/powerpoint/2010/main" val="10734486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1">
            <a:extLst>
              <a:ext uri="{FF2B5EF4-FFF2-40B4-BE49-F238E27FC236}">
                <a16:creationId xmlns:a16="http://schemas.microsoft.com/office/drawing/2014/main" id="{24B155E8-85FF-5F01-567D-9E822D70F835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200775" y="3320715"/>
            <a:ext cx="5686425" cy="2088683"/>
          </a:xfrm>
        </p:spPr>
        <p:txBody>
          <a:bodyPr/>
          <a:lstStyle/>
          <a:p>
            <a:r>
              <a:rPr lang="en-US" dirty="0" err="1"/>
              <a:t>Identifikation</a:t>
            </a:r>
            <a:r>
              <a:rPr lang="en-US" dirty="0"/>
              <a:t> </a:t>
            </a:r>
            <a:r>
              <a:rPr lang="en-US" dirty="0" err="1"/>
              <a:t>af</a:t>
            </a:r>
            <a:r>
              <a:rPr lang="en-US" dirty="0"/>
              <a:t> </a:t>
            </a:r>
            <a:r>
              <a:rPr lang="en-US" dirty="0" err="1"/>
              <a:t>risici</a:t>
            </a:r>
            <a:r>
              <a:rPr lang="en-US" dirty="0"/>
              <a:t> (</a:t>
            </a:r>
            <a:r>
              <a:rPr lang="en-US" dirty="0" err="1"/>
              <a:t>sårbarheder</a:t>
            </a:r>
            <a:r>
              <a:rPr lang="en-US" dirty="0"/>
              <a:t>)</a:t>
            </a:r>
          </a:p>
          <a:p>
            <a:r>
              <a:rPr lang="en-US" dirty="0" err="1"/>
              <a:t>Analyse</a:t>
            </a:r>
            <a:r>
              <a:rPr lang="en-US" dirty="0"/>
              <a:t> </a:t>
            </a:r>
            <a:r>
              <a:rPr lang="en-US" dirty="0" err="1"/>
              <a:t>af</a:t>
            </a:r>
            <a:r>
              <a:rPr lang="en-US" dirty="0"/>
              <a:t> </a:t>
            </a:r>
            <a:r>
              <a:rPr lang="en-US" dirty="0" err="1"/>
              <a:t>risiko</a:t>
            </a:r>
            <a:r>
              <a:rPr lang="en-US" dirty="0"/>
              <a:t> (</a:t>
            </a:r>
            <a:r>
              <a:rPr lang="en-US" dirty="0" err="1"/>
              <a:t>sandsynlighed</a:t>
            </a:r>
            <a:r>
              <a:rPr lang="en-US" dirty="0"/>
              <a:t>/</a:t>
            </a:r>
            <a:r>
              <a:rPr lang="en-US" dirty="0" err="1"/>
              <a:t>konsekvens</a:t>
            </a:r>
            <a:r>
              <a:rPr lang="en-US" dirty="0"/>
              <a:t>)</a:t>
            </a:r>
          </a:p>
          <a:p>
            <a:r>
              <a:rPr lang="en-US" dirty="0" err="1"/>
              <a:t>Evaluering</a:t>
            </a:r>
            <a:r>
              <a:rPr lang="en-US" dirty="0"/>
              <a:t> </a:t>
            </a:r>
            <a:r>
              <a:rPr lang="en-US" dirty="0" err="1"/>
              <a:t>af</a:t>
            </a:r>
            <a:r>
              <a:rPr lang="en-US" dirty="0"/>
              <a:t> </a:t>
            </a:r>
            <a:r>
              <a:rPr lang="en-US" dirty="0" err="1"/>
              <a:t>analysen</a:t>
            </a:r>
            <a:r>
              <a:rPr lang="en-US" dirty="0"/>
              <a:t> 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B170231-1A20-C245-5E75-DCC2B9CAAB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93538"/>
            <a:ext cx="10515600" cy="920749"/>
          </a:xfrm>
        </p:spPr>
        <p:txBody>
          <a:bodyPr anchor="ctr">
            <a:normAutofit/>
          </a:bodyPr>
          <a:lstStyle/>
          <a:p>
            <a:r>
              <a:rPr lang="da-DK" dirty="0"/>
              <a:t>Risikovurdering</a:t>
            </a:r>
          </a:p>
        </p:txBody>
      </p:sp>
      <p:pic>
        <p:nvPicPr>
          <p:cNvPr id="5" name="Pladsholder til indhold 4">
            <a:extLst>
              <a:ext uri="{FF2B5EF4-FFF2-40B4-BE49-F238E27FC236}">
                <a16:creationId xmlns:a16="http://schemas.microsoft.com/office/drawing/2014/main" id="{88036A1E-A910-681A-78EE-05EA27CD64A9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838199" y="2301484"/>
            <a:ext cx="5153025" cy="3334311"/>
          </a:xfrm>
          <a:prstGeom prst="rect">
            <a:avLst/>
          </a:prstGeom>
          <a:noFill/>
        </p:spPr>
      </p:pic>
      <p:sp>
        <p:nvSpPr>
          <p:cNvPr id="4" name="Tekstfelt 3">
            <a:extLst>
              <a:ext uri="{FF2B5EF4-FFF2-40B4-BE49-F238E27FC236}">
                <a16:creationId xmlns:a16="http://schemas.microsoft.com/office/drawing/2014/main" id="{7B5BB22A-FE9E-A604-5130-894B3045CD23}"/>
              </a:ext>
            </a:extLst>
          </p:cNvPr>
          <p:cNvSpPr txBox="1"/>
          <p:nvPr/>
        </p:nvSpPr>
        <p:spPr>
          <a:xfrm>
            <a:off x="8215313" y="5979796"/>
            <a:ext cx="64484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dirty="0"/>
              <a:t>Kilde: Sikkerdigital</a:t>
            </a:r>
          </a:p>
        </p:txBody>
      </p:sp>
    </p:spTree>
    <p:extLst>
      <p:ext uri="{BB962C8B-B14F-4D97-AF65-F5344CB8AC3E}">
        <p14:creationId xmlns:p14="http://schemas.microsoft.com/office/powerpoint/2010/main" val="28100207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0B637E6-DB13-E9DD-7CF4-F6EAFBFC4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Risikohåndteringsmetoder</a:t>
            </a:r>
          </a:p>
        </p:txBody>
      </p:sp>
      <p:pic>
        <p:nvPicPr>
          <p:cNvPr id="4" name="Pladsholder til indhold 5">
            <a:extLst>
              <a:ext uri="{FF2B5EF4-FFF2-40B4-BE49-F238E27FC236}">
                <a16:creationId xmlns:a16="http://schemas.microsoft.com/office/drawing/2014/main" id="{F0095122-7BFE-E4A9-0764-6E9187C983FC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5811" y="1790700"/>
            <a:ext cx="7820378" cy="4398963"/>
          </a:xfrm>
        </p:spPr>
      </p:pic>
    </p:spTree>
    <p:extLst>
      <p:ext uri="{BB962C8B-B14F-4D97-AF65-F5344CB8AC3E}">
        <p14:creationId xmlns:p14="http://schemas.microsoft.com/office/powerpoint/2010/main" val="24310271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C66570-28C0-DC83-6AEE-96ACF6F4EC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Hvad betyder </a:t>
            </a:r>
            <a:r>
              <a:rPr lang="da-DK" dirty="0" err="1"/>
              <a:t>mitigering</a:t>
            </a:r>
            <a:endParaRPr lang="da-DK" dirty="0"/>
          </a:p>
        </p:txBody>
      </p:sp>
      <p:grpSp>
        <p:nvGrpSpPr>
          <p:cNvPr id="4" name="Gruppe 3">
            <a:extLst>
              <a:ext uri="{FF2B5EF4-FFF2-40B4-BE49-F238E27FC236}">
                <a16:creationId xmlns:a16="http://schemas.microsoft.com/office/drawing/2014/main" id="{EAB58CB0-B9B9-3BE0-094D-DA16BFA98262}"/>
              </a:ext>
            </a:extLst>
          </p:cNvPr>
          <p:cNvGrpSpPr/>
          <p:nvPr/>
        </p:nvGrpSpPr>
        <p:grpSpPr>
          <a:xfrm>
            <a:off x="2844402" y="1782513"/>
            <a:ext cx="6036840" cy="4819554"/>
            <a:chOff x="78815" y="1088020"/>
            <a:chExt cx="4619875" cy="3565003"/>
          </a:xfrm>
        </p:grpSpPr>
        <p:pic>
          <p:nvPicPr>
            <p:cNvPr id="5" name="Billede 4">
              <a:extLst>
                <a:ext uri="{FF2B5EF4-FFF2-40B4-BE49-F238E27FC236}">
                  <a16:creationId xmlns:a16="http://schemas.microsoft.com/office/drawing/2014/main" id="{A031EB0D-C9AC-277F-8AB8-BA54DD4B50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815" y="1088020"/>
              <a:ext cx="4619875" cy="3565003"/>
            </a:xfrm>
            <a:prstGeom prst="rect">
              <a:avLst/>
            </a:prstGeom>
          </p:spPr>
        </p:pic>
        <p:sp>
          <p:nvSpPr>
            <p:cNvPr id="6" name="Pil: højre 5">
              <a:extLst>
                <a:ext uri="{FF2B5EF4-FFF2-40B4-BE49-F238E27FC236}">
                  <a16:creationId xmlns:a16="http://schemas.microsoft.com/office/drawing/2014/main" id="{7572BDCE-A933-0822-FECE-D3E56207B42C}"/>
                </a:ext>
              </a:extLst>
            </p:cNvPr>
            <p:cNvSpPr/>
            <p:nvPr/>
          </p:nvSpPr>
          <p:spPr>
            <a:xfrm rot="5400000">
              <a:off x="671776" y="1943787"/>
              <a:ext cx="1607069" cy="509843"/>
            </a:xfrm>
            <a:prstGeom prst="rightArrow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a-DK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000000"/>
                </a:highlight>
                <a:uLnTx/>
                <a:uFillTx/>
                <a:latin typeface="Montserrat"/>
                <a:ea typeface="+mn-ea"/>
                <a:cs typeface="+mn-cs"/>
              </a:endParaRPr>
            </a:p>
          </p:txBody>
        </p:sp>
        <p:sp>
          <p:nvSpPr>
            <p:cNvPr id="7" name="Pil: højre 6">
              <a:extLst>
                <a:ext uri="{FF2B5EF4-FFF2-40B4-BE49-F238E27FC236}">
                  <a16:creationId xmlns:a16="http://schemas.microsoft.com/office/drawing/2014/main" id="{B5C1BFA3-40B8-F3E5-5AF1-4685291E4B25}"/>
                </a:ext>
              </a:extLst>
            </p:cNvPr>
            <p:cNvSpPr/>
            <p:nvPr/>
          </p:nvSpPr>
          <p:spPr>
            <a:xfrm rot="10800000">
              <a:off x="2052961" y="3109246"/>
              <a:ext cx="1567023" cy="522871"/>
            </a:xfrm>
            <a:prstGeom prst="rightArrow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a-DK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000000"/>
                </a:highlight>
                <a:uLnTx/>
                <a:uFillTx/>
                <a:latin typeface="Montserrat"/>
                <a:ea typeface="+mn-ea"/>
                <a:cs typeface="+mn-cs"/>
              </a:endParaRPr>
            </a:p>
          </p:txBody>
        </p:sp>
        <p:sp>
          <p:nvSpPr>
            <p:cNvPr id="8" name="Pil: højre 7">
              <a:extLst>
                <a:ext uri="{FF2B5EF4-FFF2-40B4-BE49-F238E27FC236}">
                  <a16:creationId xmlns:a16="http://schemas.microsoft.com/office/drawing/2014/main" id="{644959F2-3444-1017-A6DB-BC942B3E9FC0}"/>
                </a:ext>
              </a:extLst>
            </p:cNvPr>
            <p:cNvSpPr/>
            <p:nvPr/>
          </p:nvSpPr>
          <p:spPr>
            <a:xfrm rot="7842933">
              <a:off x="1581672" y="2228349"/>
              <a:ext cx="1607067" cy="509843"/>
            </a:xfrm>
            <a:prstGeom prst="rightArrow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a-DK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000000"/>
                </a:highlight>
                <a:uLnTx/>
                <a:uFillTx/>
                <a:latin typeface="Montserrat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726382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B76530-9CED-0877-B4CF-9F6E13321D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581CFD10-543A-BD66-1FE6-F3358CE9DC5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96000" y="4883913"/>
            <a:ext cx="5400000" cy="908391"/>
          </a:xfrm>
        </p:spPr>
        <p:txBody>
          <a:bodyPr/>
          <a:lstStyle/>
          <a:p>
            <a:endParaRPr lang="da-DK" dirty="0"/>
          </a:p>
          <a:p>
            <a:r>
              <a:rPr lang="da-DK" dirty="0"/>
              <a:t>Agenda for i dag.</a:t>
            </a:r>
          </a:p>
          <a:p>
            <a:pPr marL="514350" indent="-514350">
              <a:buFont typeface="+mj-lt"/>
              <a:buAutoNum type="arabicPeriod"/>
            </a:pPr>
            <a:r>
              <a:rPr lang="da-DK" sz="1800" dirty="0"/>
              <a:t>Opsamling på opgave fra sidste lektion</a:t>
            </a:r>
          </a:p>
          <a:p>
            <a:pPr marL="514350" indent="-514350">
              <a:buFont typeface="+mj-lt"/>
              <a:buAutoNum type="arabicPeriod"/>
            </a:pPr>
            <a:r>
              <a:rPr lang="da-DK" sz="1800" dirty="0"/>
              <a:t>Opbygning af risikostyring</a:t>
            </a:r>
          </a:p>
          <a:p>
            <a:pPr marL="514350" indent="-514350">
              <a:buFont typeface="+mj-lt"/>
              <a:buAutoNum type="arabicPeriod"/>
            </a:pPr>
            <a:r>
              <a:rPr lang="da-DK" sz="1800" dirty="0"/>
              <a:t>Risikostyring</a:t>
            </a:r>
          </a:p>
          <a:p>
            <a:pPr marL="514350" indent="-514350">
              <a:buFont typeface="+mj-lt"/>
              <a:buAutoNum type="arabicPeriod"/>
            </a:pPr>
            <a:r>
              <a:rPr lang="da-DK" sz="1800" dirty="0"/>
              <a:t>Risikovurdering</a:t>
            </a:r>
          </a:p>
          <a:p>
            <a:pPr marL="514350" indent="-514350">
              <a:buFont typeface="+mj-lt"/>
              <a:buAutoNum type="arabicPeriod"/>
            </a:pPr>
            <a:r>
              <a:rPr lang="da-DK" sz="1800" dirty="0"/>
              <a:t>Riskregister </a:t>
            </a:r>
          </a:p>
          <a:p>
            <a:endParaRPr lang="da-DK" sz="1800" dirty="0"/>
          </a:p>
          <a:p>
            <a:pPr marL="514350" indent="-514350">
              <a:buFont typeface="+mj-lt"/>
              <a:buAutoNum type="arabicPeriod"/>
            </a:pPr>
            <a:endParaRPr lang="da-DK" sz="1800" dirty="0"/>
          </a:p>
        </p:txBody>
      </p:sp>
      <p:sp>
        <p:nvSpPr>
          <p:cNvPr id="4" name="Pladsholder til tekst 3">
            <a:extLst>
              <a:ext uri="{FF2B5EF4-FFF2-40B4-BE49-F238E27FC236}">
                <a16:creationId xmlns:a16="http://schemas.microsoft.com/office/drawing/2014/main" id="{509B35CC-9625-993F-6D03-9E5397EEC84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a-DK"/>
          </a:p>
        </p:txBody>
      </p:sp>
      <p:pic>
        <p:nvPicPr>
          <p:cNvPr id="5" name="Pladsholder til indhold 7">
            <a:extLst>
              <a:ext uri="{FF2B5EF4-FFF2-40B4-BE49-F238E27FC236}">
                <a16:creationId xmlns:a16="http://schemas.microsoft.com/office/drawing/2014/main" id="{1D1C6BC8-4D14-A9E1-265F-A1B5B0FCE1A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19533" r="19533"/>
          <a:stretch>
            <a:fillRect/>
          </a:stretch>
        </p:blipFill>
        <p:spPr>
          <a:xfrm>
            <a:off x="-863599" y="750119"/>
            <a:ext cx="5675296" cy="5549081"/>
          </a:xfrm>
        </p:spPr>
      </p:pic>
    </p:spTree>
    <p:extLst>
      <p:ext uri="{BB962C8B-B14F-4D97-AF65-F5344CB8AC3E}">
        <p14:creationId xmlns:p14="http://schemas.microsoft.com/office/powerpoint/2010/main" val="5328512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28CC59-B894-5FC0-09A7-DC85BD394F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089FFE-86A9-8F22-BD72-2E1FE4137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Sårbarheds eksempler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909250F3-00DE-D7CD-6DBA-A3A53005FE9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457200" lvl="1" indent="0">
              <a:buNone/>
            </a:pPr>
            <a:endParaRPr lang="da-DK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/>
              <a:t>Hvedebro Maskinfabrik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a-DK" b="0" dirty="0"/>
              <a:t>Robotter i produktionen ude af drift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a-DK" b="0" dirty="0" err="1"/>
              <a:t>Ransomwareangreb</a:t>
            </a:r>
            <a:r>
              <a:rPr lang="da-DK" b="0" dirty="0"/>
              <a:t> låser systemer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a-DK" b="0" dirty="0"/>
              <a:t>Uautoriseret adgang til bogholderi, manglende backup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a-DK" b="0" dirty="0"/>
              <a:t>Tegninger fra udviklingsafdelingen stjæles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a-DK" b="0" dirty="0"/>
              <a:t>Indbrud på færdigvarelager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da-DK" dirty="0"/>
          </a:p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9919827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6BB39F6-5A7D-6658-428E-70B1D30A4D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Trusler - eksempel</a:t>
            </a:r>
          </a:p>
        </p:txBody>
      </p:sp>
      <p:pic>
        <p:nvPicPr>
          <p:cNvPr id="9" name="Pladsholder til indhold 8">
            <a:extLst>
              <a:ext uri="{FF2B5EF4-FFF2-40B4-BE49-F238E27FC236}">
                <a16:creationId xmlns:a16="http://schemas.microsoft.com/office/drawing/2014/main" id="{6F1CA880-AF05-6058-6B03-69590282819F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837280" y="1804722"/>
            <a:ext cx="5471696" cy="3957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9840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B66D061-CAB7-B9E6-3C7E-010DD87005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Kilder til trusselsbilledet</a:t>
            </a:r>
          </a:p>
        </p:txBody>
      </p:sp>
      <p:pic>
        <p:nvPicPr>
          <p:cNvPr id="8" name="Billede 7">
            <a:extLst>
              <a:ext uri="{FF2B5EF4-FFF2-40B4-BE49-F238E27FC236}">
                <a16:creationId xmlns:a16="http://schemas.microsoft.com/office/drawing/2014/main" id="{1E9FBD73-62E7-E8FD-C5D0-14F84159FE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613" y="1547653"/>
            <a:ext cx="3823392" cy="709885"/>
          </a:xfrm>
          <a:prstGeom prst="rect">
            <a:avLst/>
          </a:prstGeom>
        </p:spPr>
      </p:pic>
      <p:pic>
        <p:nvPicPr>
          <p:cNvPr id="10" name="Billede 9">
            <a:extLst>
              <a:ext uri="{FF2B5EF4-FFF2-40B4-BE49-F238E27FC236}">
                <a16:creationId xmlns:a16="http://schemas.microsoft.com/office/drawing/2014/main" id="{5FDBF373-3994-9F50-3ACC-6D3073AA28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999" y="2398345"/>
            <a:ext cx="3826006" cy="908743"/>
          </a:xfrm>
          <a:prstGeom prst="rect">
            <a:avLst/>
          </a:prstGeom>
        </p:spPr>
      </p:pic>
      <p:pic>
        <p:nvPicPr>
          <p:cNvPr id="4" name="Pladsholder til indhold 3">
            <a:extLst>
              <a:ext uri="{FF2B5EF4-FFF2-40B4-BE49-F238E27FC236}">
                <a16:creationId xmlns:a16="http://schemas.microsoft.com/office/drawing/2014/main" id="{172D581C-9D53-BE7E-1759-0BDE07AD12E2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4"/>
          <a:stretch>
            <a:fillRect/>
          </a:stretch>
        </p:blipFill>
        <p:spPr>
          <a:xfrm>
            <a:off x="9368589" y="2257538"/>
            <a:ext cx="2459324" cy="3264045"/>
          </a:xfrm>
          <a:prstGeom prst="rect">
            <a:avLst/>
          </a:prstGeom>
        </p:spPr>
      </p:pic>
      <p:pic>
        <p:nvPicPr>
          <p:cNvPr id="6" name="Billede 5">
            <a:extLst>
              <a:ext uri="{FF2B5EF4-FFF2-40B4-BE49-F238E27FC236}">
                <a16:creationId xmlns:a16="http://schemas.microsoft.com/office/drawing/2014/main" id="{0799A0AE-BBC4-E77E-E682-A31ACCE4DA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000" y="4017256"/>
            <a:ext cx="3823392" cy="2315387"/>
          </a:xfrm>
          <a:prstGeom prst="rect">
            <a:avLst/>
          </a:prstGeom>
        </p:spPr>
      </p:pic>
      <p:pic>
        <p:nvPicPr>
          <p:cNvPr id="9" name="Billede 8">
            <a:extLst>
              <a:ext uri="{FF2B5EF4-FFF2-40B4-BE49-F238E27FC236}">
                <a16:creationId xmlns:a16="http://schemas.microsoft.com/office/drawing/2014/main" id="{B6E91DD5-9466-72DE-B05D-EB50C9EEF1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65553" y="1547653"/>
            <a:ext cx="3721526" cy="1759435"/>
          </a:xfrm>
          <a:prstGeom prst="rect">
            <a:avLst/>
          </a:prstGeom>
        </p:spPr>
      </p:pic>
      <p:pic>
        <p:nvPicPr>
          <p:cNvPr id="12" name="Billede 11">
            <a:extLst>
              <a:ext uri="{FF2B5EF4-FFF2-40B4-BE49-F238E27FC236}">
                <a16:creationId xmlns:a16="http://schemas.microsoft.com/office/drawing/2014/main" id="{ED73866A-11CF-3A11-E0F7-6D3B3F2E15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85428" y="3469705"/>
            <a:ext cx="2459324" cy="3124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8493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4A7C735F-326A-8285-FE56-B3885CB7B6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Definer trusler/sårbarheder i virksomheden </a:t>
            </a:r>
          </a:p>
        </p:txBody>
      </p:sp>
      <p:pic>
        <p:nvPicPr>
          <p:cNvPr id="8" name="Pladsholder til indhold 7">
            <a:extLst>
              <a:ext uri="{FF2B5EF4-FFF2-40B4-BE49-F238E27FC236}">
                <a16:creationId xmlns:a16="http://schemas.microsoft.com/office/drawing/2014/main" id="{02C01052-356C-048F-F7E5-9218150379D2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/>
          <a:stretch>
            <a:fillRect/>
          </a:stretch>
        </p:blipFill>
        <p:spPr>
          <a:xfrm>
            <a:off x="2687344" y="1438966"/>
            <a:ext cx="6472699" cy="4565197"/>
          </a:xfrm>
        </p:spPr>
      </p:pic>
      <p:sp>
        <p:nvSpPr>
          <p:cNvPr id="2" name="Tekstfelt 1">
            <a:extLst>
              <a:ext uri="{FF2B5EF4-FFF2-40B4-BE49-F238E27FC236}">
                <a16:creationId xmlns:a16="http://schemas.microsoft.com/office/drawing/2014/main" id="{3F8A993C-D627-5160-F30E-CB15ED09F912}"/>
              </a:ext>
            </a:extLst>
          </p:cNvPr>
          <p:cNvSpPr txBox="1"/>
          <p:nvPr/>
        </p:nvSpPr>
        <p:spPr>
          <a:xfrm>
            <a:off x="1855095" y="6189768"/>
            <a:ext cx="848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t>Brug trusselsvurderinger i forhold til virksomhedens forretningsområde</a:t>
            </a:r>
          </a:p>
        </p:txBody>
      </p:sp>
    </p:spTree>
    <p:extLst>
      <p:ext uri="{BB962C8B-B14F-4D97-AF65-F5344CB8AC3E}">
        <p14:creationId xmlns:p14="http://schemas.microsoft.com/office/powerpoint/2010/main" val="38543706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2845F9-E115-A0F7-68C0-1DC092389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Hvad er konsekvensen af at blive ramt. Ex.</a:t>
            </a:r>
          </a:p>
        </p:txBody>
      </p:sp>
      <p:pic>
        <p:nvPicPr>
          <p:cNvPr id="4" name="Pladsholder til indhold 3">
            <a:extLst>
              <a:ext uri="{FF2B5EF4-FFF2-40B4-BE49-F238E27FC236}">
                <a16:creationId xmlns:a16="http://schemas.microsoft.com/office/drawing/2014/main" id="{DAD78941-5AAB-DE4B-1603-5FA7019F24D2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3286" y="1588981"/>
            <a:ext cx="8572500" cy="4171950"/>
          </a:xfrm>
        </p:spPr>
      </p:pic>
      <p:sp>
        <p:nvSpPr>
          <p:cNvPr id="3" name="Tekstfelt 2">
            <a:extLst>
              <a:ext uri="{FF2B5EF4-FFF2-40B4-BE49-F238E27FC236}">
                <a16:creationId xmlns:a16="http://schemas.microsoft.com/office/drawing/2014/main" id="{9E715C2D-7243-86C9-FB06-38E31A299868}"/>
              </a:ext>
            </a:extLst>
          </p:cNvPr>
          <p:cNvSpPr txBox="1"/>
          <p:nvPr/>
        </p:nvSpPr>
        <p:spPr>
          <a:xfrm>
            <a:off x="1633286" y="6005102"/>
            <a:ext cx="86918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t>Konsekvensrammen bliver oftest beregnet som kroner ved en hændelse.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t>Menneskeliv er altid vigtigst.</a:t>
            </a:r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2441B89A-21BA-940E-18C0-8D89405CE97F}"/>
              </a:ext>
            </a:extLst>
          </p:cNvPr>
          <p:cNvSpPr/>
          <p:nvPr/>
        </p:nvSpPr>
        <p:spPr>
          <a:xfrm>
            <a:off x="2081048" y="1588981"/>
            <a:ext cx="8691803" cy="5446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a-DK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140021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D6AAB1-2C16-2561-0BE9-5D441E8799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Hvad er sandsynlighed for at blive ramt. Ex.</a:t>
            </a:r>
          </a:p>
        </p:txBody>
      </p:sp>
      <p:pic>
        <p:nvPicPr>
          <p:cNvPr id="4" name="Pladsholder til indhold 5">
            <a:extLst>
              <a:ext uri="{FF2B5EF4-FFF2-40B4-BE49-F238E27FC236}">
                <a16:creationId xmlns:a16="http://schemas.microsoft.com/office/drawing/2014/main" id="{CA5F8106-298B-226A-F158-4C283A7B3744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0" y="1588981"/>
            <a:ext cx="9525000" cy="3867150"/>
          </a:xfrm>
        </p:spPr>
      </p:pic>
      <p:sp>
        <p:nvSpPr>
          <p:cNvPr id="3" name="Tekstfelt 2">
            <a:extLst>
              <a:ext uri="{FF2B5EF4-FFF2-40B4-BE49-F238E27FC236}">
                <a16:creationId xmlns:a16="http://schemas.microsoft.com/office/drawing/2014/main" id="{42DFAFDE-BB22-4570-0D8E-150C3F80F865}"/>
              </a:ext>
            </a:extLst>
          </p:cNvPr>
          <p:cNvSpPr txBox="1"/>
          <p:nvPr/>
        </p:nvSpPr>
        <p:spPr>
          <a:xfrm>
            <a:off x="1028700" y="5693436"/>
            <a:ext cx="6997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t>Virksomheden skal selv definere sandsynligheds niveauer</a:t>
            </a:r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783ABC87-24BF-0DE5-FE15-E2D2CFF57C65}"/>
              </a:ext>
            </a:extLst>
          </p:cNvPr>
          <p:cNvSpPr/>
          <p:nvPr/>
        </p:nvSpPr>
        <p:spPr>
          <a:xfrm>
            <a:off x="8279375" y="1017800"/>
            <a:ext cx="2772083" cy="482239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a-DK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602896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5AF545-E599-0154-D279-EBE422A50D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79F805D-9D03-758B-A988-F24857C2F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Balancering af risici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C1CF108A-D17B-34DF-5F02-4B12A204915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/>
              <a:t>Lagermanden I Hvedebor siger det er meget stor sandsynligt for indbrud, IT chefen siger der er meget sandsynligt at kunde/ordre systemet er nede i en uge – hvordan håndteres disse udsagn?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b="0" dirty="0"/>
              <a:t>Repræsentation i en risikoanalyse, sandsynlighed X konsekvens = risikoscore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/>
              <a:t>Vil eksemplet være relevant for Hvedebro?</a:t>
            </a:r>
            <a:endParaRPr lang="da-DK" b="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da-DK" b="0" dirty="0"/>
          </a:p>
          <a:p>
            <a:endParaRPr lang="da-DK" dirty="0"/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6BD7278B-2133-AE2C-A351-F35D7D0384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7004" y="4104972"/>
            <a:ext cx="5257080" cy="1512967"/>
          </a:xfrm>
          <a:prstGeom prst="rect">
            <a:avLst/>
          </a:prstGeom>
        </p:spPr>
      </p:pic>
      <p:sp>
        <p:nvSpPr>
          <p:cNvPr id="8" name="Tekstfelt 7">
            <a:extLst>
              <a:ext uri="{FF2B5EF4-FFF2-40B4-BE49-F238E27FC236}">
                <a16:creationId xmlns:a16="http://schemas.microsoft.com/office/drawing/2014/main" id="{8CE3FEEE-9CC2-3DEF-9D53-B9C405B57590}"/>
              </a:ext>
            </a:extLst>
          </p:cNvPr>
          <p:cNvSpPr txBox="1"/>
          <p:nvPr/>
        </p:nvSpPr>
        <p:spPr>
          <a:xfrm>
            <a:off x="4421587" y="3692956"/>
            <a:ext cx="11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Eksempel: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Håndskrift 3">
                <a:extLst>
                  <a:ext uri="{FF2B5EF4-FFF2-40B4-BE49-F238E27FC236}">
                    <a16:creationId xmlns:a16="http://schemas.microsoft.com/office/drawing/2014/main" id="{B3F2CDA5-F033-AEC4-2317-8AEC5E8EDD10}"/>
                  </a:ext>
                </a:extLst>
              </p14:cNvPr>
              <p14:cNvContentPartPr/>
              <p14:nvPr/>
            </p14:nvContentPartPr>
            <p14:xfrm>
              <a:off x="10580451" y="2525314"/>
              <a:ext cx="360" cy="360"/>
            </p14:xfrm>
          </p:contentPart>
        </mc:Choice>
        <mc:Fallback xmlns="">
          <p:pic>
            <p:nvPicPr>
              <p:cNvPr id="4" name="Håndskrift 3">
                <a:extLst>
                  <a:ext uri="{FF2B5EF4-FFF2-40B4-BE49-F238E27FC236}">
                    <a16:creationId xmlns:a16="http://schemas.microsoft.com/office/drawing/2014/main" id="{5CCAA5C1-AFE8-33B8-6D31-84D7E92E587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571811" y="2516314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Tekstfelt 5">
            <a:extLst>
              <a:ext uri="{FF2B5EF4-FFF2-40B4-BE49-F238E27FC236}">
                <a16:creationId xmlns:a16="http://schemas.microsoft.com/office/drawing/2014/main" id="{8D1E00B0-B46F-3BC1-D20D-95153B000D78}"/>
              </a:ext>
            </a:extLst>
          </p:cNvPr>
          <p:cNvSpPr txBox="1"/>
          <p:nvPr/>
        </p:nvSpPr>
        <p:spPr>
          <a:xfrm>
            <a:off x="5258601" y="6016800"/>
            <a:ext cx="5630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Supplerende: ”Guide til risikostyring Dansk Standard.pdf””</a:t>
            </a:r>
          </a:p>
        </p:txBody>
      </p:sp>
    </p:spTree>
    <p:extLst>
      <p:ext uri="{BB962C8B-B14F-4D97-AF65-F5344CB8AC3E}">
        <p14:creationId xmlns:p14="http://schemas.microsoft.com/office/powerpoint/2010/main" val="4896800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3F4B86EB-A0FD-F260-0943-C5F90DB8CE3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45970" y="1857765"/>
            <a:ext cx="5220347" cy="4300440"/>
          </a:xfrm>
        </p:spPr>
        <p:txBody>
          <a:bodyPr>
            <a:normAutofit/>
          </a:bodyPr>
          <a:lstStyle/>
          <a:p>
            <a:r>
              <a:rPr lang="da-DK" dirty="0"/>
              <a:t>Risk score = sandsynlighed x konsekvens</a:t>
            </a:r>
          </a:p>
          <a:p>
            <a:endParaRPr lang="da-DK" dirty="0"/>
          </a:p>
          <a:p>
            <a:r>
              <a:rPr lang="da-DK" dirty="0"/>
              <a:t>Risk score = </a:t>
            </a:r>
            <a:r>
              <a:rPr lang="da-DK" dirty="0" err="1"/>
              <a:t>Possible</a:t>
            </a:r>
            <a:r>
              <a:rPr lang="da-DK" dirty="0"/>
              <a:t> X Moderat = 9</a:t>
            </a:r>
          </a:p>
        </p:txBody>
      </p:sp>
      <p:pic>
        <p:nvPicPr>
          <p:cNvPr id="4" name="Billede 3">
            <a:extLst>
              <a:ext uri="{FF2B5EF4-FFF2-40B4-BE49-F238E27FC236}">
                <a16:creationId xmlns:a16="http://schemas.microsoft.com/office/drawing/2014/main" id="{EE31BFA1-71EB-E547-8C98-5FCF97E679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0254" y="881121"/>
            <a:ext cx="5655776" cy="5232988"/>
          </a:xfrm>
          <a:prstGeom prst="rect">
            <a:avLst/>
          </a:prstGeom>
          <a:noFill/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EB94C7F-C40B-A152-2952-06236FBDD16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45970" y="837025"/>
            <a:ext cx="6007229" cy="920750"/>
          </a:xfrm>
        </p:spPr>
        <p:txBody>
          <a:bodyPr anchor="ctr">
            <a:normAutofit/>
          </a:bodyPr>
          <a:lstStyle/>
          <a:p>
            <a:pPr algn="l"/>
            <a:r>
              <a:rPr lang="da-DK" dirty="0"/>
              <a:t>Risk score (regnbuemodellen)</a:t>
            </a:r>
          </a:p>
        </p:txBody>
      </p:sp>
      <p:cxnSp>
        <p:nvCxnSpPr>
          <p:cNvPr id="6" name="Lige pilforbindelse 5">
            <a:extLst>
              <a:ext uri="{FF2B5EF4-FFF2-40B4-BE49-F238E27FC236}">
                <a16:creationId xmlns:a16="http://schemas.microsoft.com/office/drawing/2014/main" id="{651953F5-C37A-B981-A608-FA04801D6C27}"/>
              </a:ext>
            </a:extLst>
          </p:cNvPr>
          <p:cNvCxnSpPr/>
          <p:nvPr/>
        </p:nvCxnSpPr>
        <p:spPr>
          <a:xfrm>
            <a:off x="4812632" y="2807368"/>
            <a:ext cx="4475747" cy="110690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22520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B66D061-CAB7-B9E6-3C7E-010DD87005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CIA og risikostyring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B6CB1F54-7B65-9433-4A57-48CE77E666D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/>
              <a:t>Er der en sammenhæng? – JA naturligvis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a-DK" b="0" dirty="0"/>
              <a:t>Set det som en helhedsvurdering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a-DK" b="0" dirty="0"/>
              <a:t>Vurder sandsynlighed og konsekvens hvor hver af de tre områder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da-DK" b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/>
              <a:t>Risiko for indbrud på lager grundet dårlig adgangskontrol og låse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a-DK" b="0" dirty="0"/>
              <a:t>C: </a:t>
            </a:r>
            <a:r>
              <a:rPr lang="da-DK" sz="1400" b="0" dirty="0"/>
              <a:t>De forkerte får adgang og tilegner sig viden om produkter de ikke bør have adgang til</a:t>
            </a:r>
            <a:r>
              <a:rPr lang="da-DK" b="0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a-DK" b="0" dirty="0"/>
              <a:t> I: </a:t>
            </a:r>
            <a:r>
              <a:rPr lang="da-DK" sz="1400" b="0" dirty="0"/>
              <a:t>Teoretisk set kunne man ombytte produkter, men ……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a-DK" b="0" dirty="0"/>
              <a:t>A: </a:t>
            </a:r>
            <a:r>
              <a:rPr lang="da-DK" sz="1400" b="0" dirty="0"/>
              <a:t>Ringe adgangskontrol og låse er tydeligvis hovedproblemet</a:t>
            </a:r>
          </a:p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4557283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kstfelt 4">
            <a:extLst>
              <a:ext uri="{FF2B5EF4-FFF2-40B4-BE49-F238E27FC236}">
                <a16:creationId xmlns:a16="http://schemas.microsoft.com/office/drawing/2014/main" id="{38E37CC1-DE97-8C07-7B01-51F11A1AD594}"/>
              </a:ext>
            </a:extLst>
          </p:cNvPr>
          <p:cNvSpPr txBox="1"/>
          <p:nvPr/>
        </p:nvSpPr>
        <p:spPr>
          <a:xfrm>
            <a:off x="545970" y="1857765"/>
            <a:ext cx="5220347" cy="4300440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t>GRØN:</a:t>
            </a:r>
            <a:br>
              <a:rPr kumimoji="0" lang="da-DK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</a:br>
            <a:r>
              <a:rPr kumimoji="0" lang="da-DK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t>Risikotal 1 til 7 = Lav risiko – Man kan som oftest acceptere en lav risiko og undlade at gøre mere.</a:t>
            </a:r>
            <a:br>
              <a:rPr kumimoji="0" lang="da-DK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</a:br>
            <a:br>
              <a:rPr kumimoji="0" lang="da-DK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</a:br>
            <a:r>
              <a:rPr kumimoji="0" lang="da-DK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t>GUL:</a:t>
            </a:r>
            <a:br>
              <a:rPr kumimoji="0" lang="da-DK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</a:br>
            <a:r>
              <a:rPr kumimoji="0" lang="da-DK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t>Risikotal 8 til 10 = Mellem risiko – Kræver en nærmere analyse og vurdering.</a:t>
            </a:r>
            <a:br>
              <a:rPr kumimoji="0" lang="da-DK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</a:br>
            <a:br>
              <a:rPr kumimoji="0" lang="da-DK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</a:br>
            <a:r>
              <a:rPr kumimoji="0" lang="da-DK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t>RØD:</a:t>
            </a:r>
            <a:br>
              <a:rPr kumimoji="0" lang="da-DK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</a:br>
            <a:r>
              <a:rPr kumimoji="0" lang="da-DK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t>Risiko tal 11 til 25 = Høj risiko – Kræver at der udarbejdes en handlingsplan til at imødegå konsekvenserne, hvis hændelsen indtræffer.</a:t>
            </a:r>
          </a:p>
        </p:txBody>
      </p:sp>
      <p:sp>
        <p:nvSpPr>
          <p:cNvPr id="4" name="Pladsholder til indhold 2">
            <a:extLst>
              <a:ext uri="{FF2B5EF4-FFF2-40B4-BE49-F238E27FC236}">
                <a16:creationId xmlns:a16="http://schemas.microsoft.com/office/drawing/2014/main" id="{57909077-65C1-B7D2-2F81-8AC09BB46BA0}"/>
              </a:ext>
            </a:extLst>
          </p:cNvPr>
          <p:cNvSpPr txBox="1">
            <a:spLocks/>
          </p:cNvSpPr>
          <p:nvPr/>
        </p:nvSpPr>
        <p:spPr>
          <a:xfrm>
            <a:off x="5990253" y="1536820"/>
            <a:ext cx="5655776" cy="532118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da-DK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t>Sandsynlighed og konsekvens skala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t>Fra meget høj til meget lille og ”ikke besvaret”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da-DK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da-DK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t>Risk score </a:t>
            </a: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t>= Sandsynlighed * Konsekvens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da-DK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da-DK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t>Beslutning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t>Accept – vi lever med det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da-DK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t>Mitigering</a:t>
            </a: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t> – reducerer risici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t>Overføre – forsikring/outsourcing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t>Undgå – vi total eliminere risici (slukker)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da-DK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da-DK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t>Riskowner</a:t>
            </a:r>
            <a:r>
              <a:rPr kumimoji="0" lang="da-DK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t> defineres altid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da-DK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da-DK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t>Risk klassifikation </a:t>
            </a: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t>(</a:t>
            </a:r>
            <a:r>
              <a:rPr kumimoji="0" lang="da-DK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t>critical</a:t>
            </a: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t>, high, medium, low, </a:t>
            </a:r>
            <a:r>
              <a:rPr kumimoji="0" lang="da-DK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t>informational</a:t>
            </a: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t>) – (Høj. Mellem, Lav)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da-DK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da-DK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da-DK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C82D391-EEAA-3A18-3C86-E1F307BF42D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45970" y="837025"/>
            <a:ext cx="8126081" cy="920750"/>
          </a:xfrm>
        </p:spPr>
        <p:txBody>
          <a:bodyPr anchor="ctr">
            <a:normAutofit/>
          </a:bodyPr>
          <a:lstStyle/>
          <a:p>
            <a:pPr algn="l"/>
            <a:r>
              <a:rPr lang="da-DK" kern="1200" dirty="0">
                <a:latin typeface="+mj-lt"/>
                <a:ea typeface="+mn-ea"/>
                <a:cs typeface="+mn-cs"/>
              </a:rPr>
              <a:t>Skabelon anvendelse – simpel model</a:t>
            </a:r>
          </a:p>
        </p:txBody>
      </p:sp>
    </p:spTree>
    <p:extLst>
      <p:ext uri="{BB962C8B-B14F-4D97-AF65-F5344CB8AC3E}">
        <p14:creationId xmlns:p14="http://schemas.microsoft.com/office/powerpoint/2010/main" val="25945074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1BC8A8-14EE-9454-4E4E-2DAEE7C1ED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0D091DB-FA4F-DB7B-B520-96CCF4DAA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Hjemmeopgave – Øvelse I at bruge vejledninger og trække </a:t>
            </a:r>
            <a:r>
              <a:rPr lang="da-DK"/>
              <a:t>det væsentligste ud - og </a:t>
            </a:r>
            <a:r>
              <a:rPr lang="da-DK" dirty="0"/>
              <a:t>bruge PPT </a:t>
            </a:r>
            <a:r>
              <a:rPr lang="da-DK" dirty="0">
                <a:sym typeface="Wingdings" panose="05000000000000000000" pitchFamily="2" charset="2"/>
              </a:rPr>
              <a:t></a:t>
            </a:r>
            <a:endParaRPr lang="da-DK" dirty="0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166D1547-856E-B662-AD6D-6A94FCCE26D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285875" y="1735494"/>
            <a:ext cx="10515600" cy="4486183"/>
          </a:xfrm>
        </p:spPr>
        <p:txBody>
          <a:bodyPr/>
          <a:lstStyle/>
          <a:p>
            <a:r>
              <a:rPr lang="da-DK" b="1" dirty="0"/>
              <a:t>Forbered 3 PowerPoint slides om det vigtigste for hvert af de 8 områder. Brug CFCS vejledninger. </a:t>
            </a:r>
            <a:r>
              <a:rPr lang="da-DK" dirty="0" err="1">
                <a:hlinkClick r:id="rId2"/>
              </a:rPr>
              <a:t>Cybersikkerhed</a:t>
            </a:r>
            <a:r>
              <a:rPr lang="da-DK" dirty="0">
                <a:hlinkClick r:id="rId2"/>
              </a:rPr>
              <a:t> | Vejledninger | Styrelsen for Samfundssikkerhed</a:t>
            </a:r>
            <a:endParaRPr lang="da-DK" b="1" dirty="0"/>
          </a:p>
          <a:p>
            <a:endParaRPr lang="da-DK" b="1" dirty="0"/>
          </a:p>
          <a:p>
            <a:r>
              <a:rPr lang="da-DK" b="1" dirty="0"/>
              <a:t>GRP 1: DDOS</a:t>
            </a:r>
          </a:p>
          <a:p>
            <a:r>
              <a:rPr lang="da-DK" b="1" dirty="0"/>
              <a:t>GRP2: PW sikkerhed</a:t>
            </a:r>
          </a:p>
          <a:p>
            <a:r>
              <a:rPr lang="da-DK" b="1" dirty="0"/>
              <a:t>GRP3: </a:t>
            </a:r>
            <a:r>
              <a:rPr lang="da-DK" b="1" dirty="0" err="1"/>
              <a:t>Ransomware</a:t>
            </a:r>
            <a:endParaRPr lang="da-DK" b="1" dirty="0"/>
          </a:p>
          <a:p>
            <a:r>
              <a:rPr lang="da-DK" b="1" dirty="0"/>
              <a:t>GRP4: Data under transport</a:t>
            </a:r>
          </a:p>
          <a:p>
            <a:r>
              <a:rPr lang="da-DK" b="1" dirty="0"/>
              <a:t>GRP5: Phishing sikkerhed</a:t>
            </a:r>
          </a:p>
          <a:p>
            <a:r>
              <a:rPr lang="da-DK" b="1" dirty="0"/>
              <a:t>GRP6: Mobil sikkerhed</a:t>
            </a:r>
          </a:p>
          <a:p>
            <a:r>
              <a:rPr lang="da-DK" b="1" dirty="0"/>
              <a:t>GRP7: Adfærdsindsatser</a:t>
            </a:r>
          </a:p>
          <a:p>
            <a:r>
              <a:rPr lang="da-DK" b="1" dirty="0"/>
              <a:t>GRP8: Logning</a:t>
            </a:r>
          </a:p>
          <a:p>
            <a:r>
              <a:rPr lang="da-DK" dirty="0"/>
              <a:t> </a:t>
            </a:r>
          </a:p>
          <a:p>
            <a:r>
              <a:rPr lang="da-DK" dirty="0">
                <a:solidFill>
                  <a:srgbClr val="FF0000"/>
                </a:solidFill>
              </a:rPr>
              <a:t>Brug min </a:t>
            </a:r>
            <a:r>
              <a:rPr lang="da-DK" u="sng" dirty="0">
                <a:solidFill>
                  <a:srgbClr val="FF0000"/>
                </a:solidFill>
              </a:rPr>
              <a:t>PPT skabelon </a:t>
            </a:r>
            <a:r>
              <a:rPr lang="da-DK" dirty="0">
                <a:solidFill>
                  <a:srgbClr val="FF0000"/>
                </a:solidFill>
              </a:rPr>
              <a:t>på CANVAS, og send jeres 3 slides til mig på frae@eaaa.dk senest 11/11 kl. 12.00. Forbered 3-5 min. præsentation af jeres område for holdet.  </a:t>
            </a:r>
          </a:p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7409551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A610A8C-491F-69D6-01E1-CD33CA4DD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Risikovurdering – simpel model</a:t>
            </a:r>
            <a:br>
              <a:rPr lang="da-DK" dirty="0"/>
            </a:br>
            <a:endParaRPr lang="da-DK" dirty="0"/>
          </a:p>
        </p:txBody>
      </p:sp>
      <p:sp>
        <p:nvSpPr>
          <p:cNvPr id="4" name="Tekstfelt 3">
            <a:extLst>
              <a:ext uri="{FF2B5EF4-FFF2-40B4-BE49-F238E27FC236}">
                <a16:creationId xmlns:a16="http://schemas.microsoft.com/office/drawing/2014/main" id="{06F61D4C-CE36-8410-3491-91B922A49928}"/>
              </a:ext>
            </a:extLst>
          </p:cNvPr>
          <p:cNvSpPr txBox="1"/>
          <p:nvPr/>
        </p:nvSpPr>
        <p:spPr>
          <a:xfrm>
            <a:off x="1337346" y="4887521"/>
            <a:ext cx="767782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t>Der findes mange skabeloner til risikoanalyse Skabelon ”</a:t>
            </a:r>
            <a:r>
              <a:rPr kumimoji="0" lang="da-DK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t>Simpel skabelon til risikoanalyse – Risknon V1.xlsm</a:t>
            </a:r>
            <a:r>
              <a:rPr kumimoji="0" lang="da-DK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t>”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t>Hvem skal besvarer sandsynlighed og konsekvens?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t>Hvad kan man vælge at gøre ved risici?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a-DK" dirty="0">
              <a:solidFill>
                <a:prstClr val="black"/>
              </a:solidFill>
              <a:latin typeface="Montserrat"/>
            </a:endParaRPr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E50B39DF-B5E0-B9CC-9485-F3624D1B61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7346" y="1898796"/>
            <a:ext cx="6766155" cy="1800240"/>
          </a:xfrm>
          <a:prstGeom prst="rect">
            <a:avLst/>
          </a:prstGeom>
        </p:spPr>
      </p:pic>
      <p:pic>
        <p:nvPicPr>
          <p:cNvPr id="6" name="Pladsholder til indhold 16">
            <a:extLst>
              <a:ext uri="{FF2B5EF4-FFF2-40B4-BE49-F238E27FC236}">
                <a16:creationId xmlns:a16="http://schemas.microsoft.com/office/drawing/2014/main" id="{02E376BB-40D0-D2D8-30F7-D04C99361C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3501" y="926709"/>
            <a:ext cx="3369705" cy="3960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599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B39DA8-36F5-A9DF-DE5F-BCB5299DF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Den mere komplicerede</a:t>
            </a:r>
          </a:p>
        </p:txBody>
      </p:sp>
      <p:pic>
        <p:nvPicPr>
          <p:cNvPr id="4" name="Pladsholder til indhold 3">
            <a:extLst>
              <a:ext uri="{FF2B5EF4-FFF2-40B4-BE49-F238E27FC236}">
                <a16:creationId xmlns:a16="http://schemas.microsoft.com/office/drawing/2014/main" id="{E0511FDD-A4A8-7C4E-5AFF-1C8D81F65FD5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838200" y="1428537"/>
            <a:ext cx="10515600" cy="4000925"/>
          </a:xfrm>
          <a:prstGeom prst="rect">
            <a:avLst/>
          </a:prstGeom>
        </p:spPr>
      </p:pic>
      <p:sp>
        <p:nvSpPr>
          <p:cNvPr id="5" name="Tekstfelt 4">
            <a:extLst>
              <a:ext uri="{FF2B5EF4-FFF2-40B4-BE49-F238E27FC236}">
                <a16:creationId xmlns:a16="http://schemas.microsoft.com/office/drawing/2014/main" id="{CBA0A8F2-15DD-0AB7-E8DB-C826838E40E6}"/>
              </a:ext>
            </a:extLst>
          </p:cNvPr>
          <p:cNvSpPr txBox="1"/>
          <p:nvPr/>
        </p:nvSpPr>
        <p:spPr>
          <a:xfrm>
            <a:off x="1005840" y="5770880"/>
            <a:ext cx="7685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t>Skabelon: ”</a:t>
            </a:r>
            <a:r>
              <a:rPr kumimoji="0" lang="da-DK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t>Cyberpilot</a:t>
            </a:r>
            <a:r>
              <a:rPr kumimoji="0" lang="da-DK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t> Risikovurdering-skabelon-content-DK.xlsx”</a:t>
            </a:r>
          </a:p>
        </p:txBody>
      </p:sp>
    </p:spTree>
    <p:extLst>
      <p:ext uri="{BB962C8B-B14F-4D97-AF65-F5344CB8AC3E}">
        <p14:creationId xmlns:p14="http://schemas.microsoft.com/office/powerpoint/2010/main" val="451441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B66D061-CAB7-B9E6-3C7E-010DD87005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Riskregister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B6CB1F54-7B65-9433-4A57-48CE77E666D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a-DK" dirty="0"/>
              <a:t>Resultaterne af risikoanalyser samles i et riskregister, </a:t>
            </a:r>
          </a:p>
          <a:p>
            <a:r>
              <a:rPr lang="da-DK" dirty="0"/>
              <a:t>indeholder typisk:</a:t>
            </a:r>
          </a:p>
          <a:p>
            <a:endParaRPr lang="da-DK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a-DK" b="0" dirty="0"/>
              <a:t>Risk navn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a-DK" b="0" dirty="0"/>
              <a:t>Risk beskrivelse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a-DK" b="0" dirty="0"/>
              <a:t>Klassifikation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a-DK" b="0" dirty="0"/>
              <a:t>Ejer (ansvarlig)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a-DK" b="0" dirty="0"/>
              <a:t>Senest observeret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a-DK" dirty="0"/>
              <a:t>Status på behandling</a:t>
            </a:r>
            <a:endParaRPr lang="da-DK" b="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a-DK" b="0" dirty="0"/>
              <a:t>Næste status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a-DK" b="0" dirty="0"/>
              <a:t>Evt. en log eller anden dokumentation</a:t>
            </a:r>
          </a:p>
          <a:p>
            <a:pPr lvl="1"/>
            <a:endParaRPr lang="da-DK" b="0" dirty="0"/>
          </a:p>
          <a:p>
            <a:r>
              <a:rPr lang="da-DK" dirty="0"/>
              <a:t>Hvad bruger man så registret til?</a:t>
            </a:r>
          </a:p>
        </p:txBody>
      </p:sp>
      <p:pic>
        <p:nvPicPr>
          <p:cNvPr id="4" name="Billede 3">
            <a:extLst>
              <a:ext uri="{FF2B5EF4-FFF2-40B4-BE49-F238E27FC236}">
                <a16:creationId xmlns:a16="http://schemas.microsoft.com/office/drawing/2014/main" id="{3C1CD7C0-EE79-4CBF-9F0C-710B1A1B3B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8777" y="1965434"/>
            <a:ext cx="3947428" cy="3652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4741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4918F4-A02F-F8A6-BDF9-F43CE7A8CC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Opgave her</a:t>
            </a:r>
            <a:r>
              <a:rPr lang="da-DK"/>
              <a:t>/hjemme </a:t>
            </a:r>
            <a:endParaRPr lang="da-DK" dirty="0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3C2F411E-64C1-C2FC-0877-5C2C6066DCA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a-DK" dirty="0"/>
              <a:t>Lav Hvedebros risikovurdering. (min. 5 </a:t>
            </a:r>
            <a:r>
              <a:rPr lang="da-DK" dirty="0" err="1"/>
              <a:t>risks</a:t>
            </a:r>
            <a:r>
              <a:rPr lang="da-DK" dirty="0"/>
              <a:t>)</a:t>
            </a:r>
          </a:p>
          <a:p>
            <a:endParaRPr lang="da-DK" dirty="0"/>
          </a:p>
          <a:p>
            <a:pPr marL="342900" indent="-342900">
              <a:buAutoNum type="arabicPeriod"/>
            </a:pPr>
            <a:r>
              <a:rPr lang="da-DK" dirty="0"/>
              <a:t>Definer sandsynligheds- og konsekvensskala (økonomiskala)  </a:t>
            </a:r>
          </a:p>
          <a:p>
            <a:pPr marL="342900" indent="-342900">
              <a:buAutoNum type="arabicPeriod"/>
            </a:pPr>
            <a:r>
              <a:rPr lang="da-DK" dirty="0"/>
              <a:t>Lav risikovurderinger efter den simple model</a:t>
            </a:r>
          </a:p>
          <a:p>
            <a:pPr marL="342900" indent="-342900">
              <a:buAutoNum type="arabicPeriod"/>
            </a:pPr>
            <a:r>
              <a:rPr lang="da-DK" dirty="0"/>
              <a:t>Udfyld regnbue modellen</a:t>
            </a:r>
          </a:p>
          <a:p>
            <a:pPr marL="342900" indent="-342900">
              <a:buAutoNum type="arabicPeriod"/>
            </a:pPr>
            <a:r>
              <a:rPr lang="da-DK" dirty="0"/>
              <a:t>Udfyld riskregister med data</a:t>
            </a:r>
          </a:p>
          <a:p>
            <a:pPr marL="342900" indent="-342900">
              <a:buAutoNum type="arabicPeriod"/>
            </a:pPr>
            <a:r>
              <a:rPr lang="da-DK" dirty="0"/>
              <a:t>Vil der I Hvedebro </a:t>
            </a:r>
            <a:r>
              <a:rPr lang="da-DK"/>
              <a:t>være riskområder, </a:t>
            </a:r>
            <a:r>
              <a:rPr lang="da-DK" dirty="0"/>
              <a:t>hvor liv kunne være konsekvens?</a:t>
            </a:r>
          </a:p>
          <a:p>
            <a:pPr marL="342900" indent="-342900">
              <a:buAutoNum type="arabicPeriod"/>
            </a:pPr>
            <a:endParaRPr lang="da-DK" dirty="0"/>
          </a:p>
          <a:p>
            <a:r>
              <a:rPr lang="da-DK" dirty="0"/>
              <a:t>Lav 5 minutters præsentation klar.  </a:t>
            </a:r>
          </a:p>
          <a:p>
            <a:endParaRPr lang="da-DK" dirty="0"/>
          </a:p>
          <a:p>
            <a:r>
              <a:rPr lang="da-DK" dirty="0">
                <a:hlinkClick r:id="rId2"/>
              </a:rPr>
              <a:t>Risikostyring - sådan arbejder du med at styre risici</a:t>
            </a:r>
            <a:endParaRPr lang="da-DK" dirty="0"/>
          </a:p>
          <a:p>
            <a:r>
              <a:rPr lang="da-DK" dirty="0"/>
              <a:t> </a:t>
            </a:r>
          </a:p>
          <a:p>
            <a:endParaRPr lang="da-DK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26591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669A16A-9B4B-CFD0-D9D8-A6278CD05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Risikoprocessen stopper aldrig</a:t>
            </a:r>
          </a:p>
        </p:txBody>
      </p:sp>
      <p:pic>
        <p:nvPicPr>
          <p:cNvPr id="5" name="Pladsholder til indhold 4">
            <a:extLst>
              <a:ext uri="{FF2B5EF4-FFF2-40B4-BE49-F238E27FC236}">
                <a16:creationId xmlns:a16="http://schemas.microsoft.com/office/drawing/2014/main" id="{C6A82FBE-BA86-5F3D-2D9F-594C79873D2A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960683" y="1739763"/>
            <a:ext cx="5289785" cy="4034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9238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01A4C16-1846-A4AC-7E17-654A58CAE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Ledelses information omkring </a:t>
            </a:r>
            <a:r>
              <a:rPr lang="da-DK" dirty="0" err="1"/>
              <a:t>risks</a:t>
            </a:r>
            <a:endParaRPr lang="da-DK" dirty="0"/>
          </a:p>
        </p:txBody>
      </p:sp>
      <p:pic>
        <p:nvPicPr>
          <p:cNvPr id="4" name="Pladsholder til indhold 4">
            <a:extLst>
              <a:ext uri="{FF2B5EF4-FFF2-40B4-BE49-F238E27FC236}">
                <a16:creationId xmlns:a16="http://schemas.microsoft.com/office/drawing/2014/main" id="{B7449326-A672-B618-20C7-8346E0393E62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6268720" y="1590071"/>
            <a:ext cx="4480560" cy="2201514"/>
          </a:xfrm>
          <a:prstGeom prst="rect">
            <a:avLst/>
          </a:prstGeom>
        </p:spPr>
      </p:pic>
      <p:pic>
        <p:nvPicPr>
          <p:cNvPr id="5" name="Billede 4">
            <a:extLst>
              <a:ext uri="{FF2B5EF4-FFF2-40B4-BE49-F238E27FC236}">
                <a16:creationId xmlns:a16="http://schemas.microsoft.com/office/drawing/2014/main" id="{788B75B0-7FC3-D932-5D61-3E04D994B0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116" y="1765987"/>
            <a:ext cx="4106443" cy="2234710"/>
          </a:xfrm>
          <a:prstGeom prst="rect">
            <a:avLst/>
          </a:prstGeom>
        </p:spPr>
      </p:pic>
      <p:pic>
        <p:nvPicPr>
          <p:cNvPr id="3" name="Picture 2" descr="scale-ikon-heididacke - Heidi Dacke Hypnose">
            <a:extLst>
              <a:ext uri="{FF2B5EF4-FFF2-40B4-BE49-F238E27FC236}">
                <a16:creationId xmlns:a16="http://schemas.microsoft.com/office/drawing/2014/main" id="{27F42EC5-B4B3-C9FF-F23F-00B7251996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7428" y="4000500"/>
            <a:ext cx="2377143" cy="2377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kstfelt 5">
            <a:extLst>
              <a:ext uri="{FF2B5EF4-FFF2-40B4-BE49-F238E27FC236}">
                <a16:creationId xmlns:a16="http://schemas.microsoft.com/office/drawing/2014/main" id="{4E581180-B3B0-FBB2-CD24-94618AA53E67}"/>
              </a:ext>
            </a:extLst>
          </p:cNvPr>
          <p:cNvSpPr txBox="1"/>
          <p:nvPr/>
        </p:nvSpPr>
        <p:spPr>
          <a:xfrm>
            <a:off x="1879600" y="4024946"/>
            <a:ext cx="1649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t>Risk overblik</a:t>
            </a:r>
          </a:p>
        </p:txBody>
      </p:sp>
      <p:sp>
        <p:nvSpPr>
          <p:cNvPr id="7" name="Tekstfelt 6">
            <a:extLst>
              <a:ext uri="{FF2B5EF4-FFF2-40B4-BE49-F238E27FC236}">
                <a16:creationId xmlns:a16="http://schemas.microsoft.com/office/drawing/2014/main" id="{FCD577A2-A7E1-C74C-4BA8-B718D971EC7E}"/>
              </a:ext>
            </a:extLst>
          </p:cNvPr>
          <p:cNvSpPr txBox="1"/>
          <p:nvPr/>
        </p:nvSpPr>
        <p:spPr>
          <a:xfrm>
            <a:off x="7092586" y="4000500"/>
            <a:ext cx="2832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t>Risk </a:t>
            </a:r>
            <a:r>
              <a:rPr kumimoji="0" lang="da-DK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t>mitigerings</a:t>
            </a:r>
            <a:r>
              <a:rPr kumimoji="0" lang="da-DK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t> status</a:t>
            </a:r>
          </a:p>
        </p:txBody>
      </p:sp>
      <p:sp>
        <p:nvSpPr>
          <p:cNvPr id="8" name="Tekstfelt 7">
            <a:extLst>
              <a:ext uri="{FF2B5EF4-FFF2-40B4-BE49-F238E27FC236}">
                <a16:creationId xmlns:a16="http://schemas.microsoft.com/office/drawing/2014/main" id="{F8DC5586-D426-826B-D01A-77E5C61055DE}"/>
              </a:ext>
            </a:extLst>
          </p:cNvPr>
          <p:cNvSpPr txBox="1"/>
          <p:nvPr/>
        </p:nvSpPr>
        <p:spPr>
          <a:xfrm>
            <a:off x="3364400" y="6192977"/>
            <a:ext cx="6168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t>Økonomi og konsekvens ved indstilling af nye tiltag</a:t>
            </a:r>
          </a:p>
        </p:txBody>
      </p:sp>
    </p:spTree>
    <p:extLst>
      <p:ext uri="{BB962C8B-B14F-4D97-AF65-F5344CB8AC3E}">
        <p14:creationId xmlns:p14="http://schemas.microsoft.com/office/powerpoint/2010/main" val="5680365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2C48A0-0964-C43B-9A87-92DC857ACA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630D73-03E3-AB2F-17E1-7FA68352EE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6323"/>
            <a:ext cx="10515600" cy="920749"/>
          </a:xfrm>
        </p:spPr>
        <p:txBody>
          <a:bodyPr anchor="ctr">
            <a:normAutofit/>
          </a:bodyPr>
          <a:lstStyle/>
          <a:p>
            <a:r>
              <a:rPr lang="da-DK" dirty="0"/>
              <a:t>Risikostyring – definition</a:t>
            </a:r>
          </a:p>
        </p:txBody>
      </p:sp>
      <p:pic>
        <p:nvPicPr>
          <p:cNvPr id="9" name="Pladsholder til indhold 8">
            <a:extLst>
              <a:ext uri="{FF2B5EF4-FFF2-40B4-BE49-F238E27FC236}">
                <a16:creationId xmlns:a16="http://schemas.microsoft.com/office/drawing/2014/main" id="{632000AD-F2A4-4C14-8323-ABC8E9D2B13F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838200" y="1712177"/>
            <a:ext cx="10753734" cy="2907053"/>
          </a:xfrm>
        </p:spPr>
      </p:pic>
      <p:sp>
        <p:nvSpPr>
          <p:cNvPr id="10" name="Tekstfelt 9">
            <a:extLst>
              <a:ext uri="{FF2B5EF4-FFF2-40B4-BE49-F238E27FC236}">
                <a16:creationId xmlns:a16="http://schemas.microsoft.com/office/drawing/2014/main" id="{9021285D-3CD6-E1D2-0EA0-A3FAE763F093}"/>
              </a:ext>
            </a:extLst>
          </p:cNvPr>
          <p:cNvSpPr txBox="1"/>
          <p:nvPr/>
        </p:nvSpPr>
        <p:spPr>
          <a:xfrm>
            <a:off x="1198605" y="6116595"/>
            <a:ext cx="2980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t>Økonomistyrelsen, 2024</a:t>
            </a:r>
          </a:p>
        </p:txBody>
      </p:sp>
    </p:spTree>
    <p:extLst>
      <p:ext uri="{BB962C8B-B14F-4D97-AF65-F5344CB8AC3E}">
        <p14:creationId xmlns:p14="http://schemas.microsoft.com/office/powerpoint/2010/main" val="10112033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63CD881-5E00-BB47-C905-8E42CA00D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Hvad kan risikostyring anvendes til?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CDCE82B2-3548-9CBB-5F19-B584B380DA0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/>
              <a:t>Alt i </a:t>
            </a:r>
            <a:r>
              <a:rPr lang="da-DK" dirty="0" err="1"/>
              <a:t>cybersikkerhed</a:t>
            </a:r>
            <a:r>
              <a:rPr lang="da-DK" dirty="0"/>
              <a:t> tager udgangspunkt i risikostyring.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/>
              <a:t>Risikostyring er et værktøj til at få organisationen i tale.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/>
              <a:t>Risikostyring er måden sikkerhedsafdelingen får et budget.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/>
              <a:t>Risikostyring kan være forfærdelig akademisk, men også simpelt.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/>
              <a:t>Risikostyring er intern markedsføring.</a:t>
            </a:r>
          </a:p>
          <a:p>
            <a:endParaRPr lang="da-DK" dirty="0"/>
          </a:p>
        </p:txBody>
      </p:sp>
      <p:pic>
        <p:nvPicPr>
          <p:cNvPr id="4" name="Billede 3" descr="Pharmakon på LinkedIn: Risikostyring i GMP og GDP">
            <a:extLst>
              <a:ext uri="{FF2B5EF4-FFF2-40B4-BE49-F238E27FC236}">
                <a16:creationId xmlns:a16="http://schemas.microsoft.com/office/drawing/2014/main" id="{E6071A02-69AE-B632-6582-09385C5020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4122" y="4325517"/>
            <a:ext cx="3784465" cy="19774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555551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EB8592-1411-8D40-2A69-C5671A0BA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Risikostyring fra start til slut (ISO 27005)</a:t>
            </a:r>
          </a:p>
        </p:txBody>
      </p:sp>
      <p:pic>
        <p:nvPicPr>
          <p:cNvPr id="4" name="Pladsholder til indhold 3">
            <a:extLst>
              <a:ext uri="{FF2B5EF4-FFF2-40B4-BE49-F238E27FC236}">
                <a16:creationId xmlns:a16="http://schemas.microsoft.com/office/drawing/2014/main" id="{BEF59C42-2A1E-08D7-308F-EC920B374DBC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8595" y="1588981"/>
            <a:ext cx="7742729" cy="4486347"/>
          </a:xfrm>
          <a:prstGeom prst="rect">
            <a:avLst/>
          </a:prstGeom>
          <a:noFill/>
        </p:spPr>
      </p:pic>
      <p:sp>
        <p:nvSpPr>
          <p:cNvPr id="3" name="Tekstfelt 2">
            <a:extLst>
              <a:ext uri="{FF2B5EF4-FFF2-40B4-BE49-F238E27FC236}">
                <a16:creationId xmlns:a16="http://schemas.microsoft.com/office/drawing/2014/main" id="{0B91EDF4-0377-CCF8-0BFB-324E4DE0D129}"/>
              </a:ext>
            </a:extLst>
          </p:cNvPr>
          <p:cNvSpPr txBox="1"/>
          <p:nvPr/>
        </p:nvSpPr>
        <p:spPr>
          <a:xfrm>
            <a:off x="1447138" y="6257677"/>
            <a:ext cx="9485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t>https://www.sikkerdigital.dk/myndighed/iso-27001-implementering/risikostyring</a:t>
            </a:r>
            <a:endParaRPr kumimoji="0" lang="da-DK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563174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0B2E870-5C1E-ADF2-859D-9D4579696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Opgave 1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86003EDC-0F4A-47A0-0716-89CB4DF73B1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a-DK" dirty="0"/>
              <a:t>Drøft omkring bordet – hvordan Hvedebro kunne få denne </a:t>
            </a:r>
            <a:r>
              <a:rPr lang="da-DK" u="sng" dirty="0"/>
              <a:t>proces</a:t>
            </a:r>
            <a:r>
              <a:rPr lang="da-DK" dirty="0"/>
              <a:t> implementeret.</a:t>
            </a:r>
          </a:p>
          <a:p>
            <a:pPr marL="342900" indent="-342900">
              <a:buAutoNum type="arabicPeriod"/>
            </a:pPr>
            <a:r>
              <a:rPr lang="da-DK" dirty="0"/>
              <a:t>Hvad vil det kræve? Diskuter de 6 faser.  </a:t>
            </a:r>
          </a:p>
          <a:p>
            <a:pPr marL="342900" indent="-342900">
              <a:buAutoNum type="arabicPeriod"/>
            </a:pPr>
            <a:r>
              <a:rPr lang="da-DK" dirty="0"/>
              <a:t>Udarbejd overordnet </a:t>
            </a:r>
            <a:r>
              <a:rPr lang="da-DK" dirty="0" err="1"/>
              <a:t>grovplan</a:t>
            </a:r>
            <a:r>
              <a:rPr lang="da-DK" dirty="0"/>
              <a:t> for, hvordan I ville gøre (overskrifter og rækkefølge).</a:t>
            </a:r>
          </a:p>
          <a:p>
            <a:endParaRPr lang="da-DK" dirty="0"/>
          </a:p>
          <a:p>
            <a:r>
              <a:rPr lang="da-DK" dirty="0"/>
              <a:t>15 minutter til drøftelse – derefter diskussion. KIS.</a:t>
            </a:r>
          </a:p>
        </p:txBody>
      </p:sp>
    </p:spTree>
    <p:extLst>
      <p:ext uri="{BB962C8B-B14F-4D97-AF65-F5344CB8AC3E}">
        <p14:creationId xmlns:p14="http://schemas.microsoft.com/office/powerpoint/2010/main" val="21392990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B9D4BC-8713-E816-9AFC-D6EAE7A72C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Simpel illustration</a:t>
            </a:r>
          </a:p>
        </p:txBody>
      </p:sp>
      <p:pic>
        <p:nvPicPr>
          <p:cNvPr id="5" name="Pladsholder til indhold 4">
            <a:extLst>
              <a:ext uri="{FF2B5EF4-FFF2-40B4-BE49-F238E27FC236}">
                <a16:creationId xmlns:a16="http://schemas.microsoft.com/office/drawing/2014/main" id="{81CBD01B-9FD2-FA0E-9C8A-09276B5F1D4C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047676" y="1891400"/>
            <a:ext cx="7715647" cy="4140413"/>
          </a:xfrm>
        </p:spPr>
      </p:pic>
      <p:sp>
        <p:nvSpPr>
          <p:cNvPr id="7" name="Tekstfelt 6">
            <a:extLst>
              <a:ext uri="{FF2B5EF4-FFF2-40B4-BE49-F238E27FC236}">
                <a16:creationId xmlns:a16="http://schemas.microsoft.com/office/drawing/2014/main" id="{467B5D54-080C-DD28-9C9D-48CB5CF71427}"/>
              </a:ext>
            </a:extLst>
          </p:cNvPr>
          <p:cNvSpPr txBox="1"/>
          <p:nvPr/>
        </p:nvSpPr>
        <p:spPr>
          <a:xfrm>
            <a:off x="838200" y="6189768"/>
            <a:ext cx="120914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From Security in Computing, Fifth Edition, by Charles P. Pfleeger, et al. (ISBN: 9780134085043). Copyright 2015 by Pearson Education, Inc. All rights reserved.</a:t>
            </a:r>
            <a:endParaRPr lang="da-DK" sz="1000" dirty="0"/>
          </a:p>
        </p:txBody>
      </p:sp>
      <p:pic>
        <p:nvPicPr>
          <p:cNvPr id="4" name="Billede 3">
            <a:extLst>
              <a:ext uri="{FF2B5EF4-FFF2-40B4-BE49-F238E27FC236}">
                <a16:creationId xmlns:a16="http://schemas.microsoft.com/office/drawing/2014/main" id="{444541FE-4141-75C0-E6FF-70092B3EA1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0777" y="3961606"/>
            <a:ext cx="1723990" cy="1067119"/>
          </a:xfrm>
          <a:prstGeom prst="rect">
            <a:avLst/>
          </a:prstGeom>
        </p:spPr>
      </p:pic>
      <p:sp>
        <p:nvSpPr>
          <p:cNvPr id="6" name="Tekstfelt 5">
            <a:extLst>
              <a:ext uri="{FF2B5EF4-FFF2-40B4-BE49-F238E27FC236}">
                <a16:creationId xmlns:a16="http://schemas.microsoft.com/office/drawing/2014/main" id="{26B63FD9-46F1-A3A0-CA74-BA1AE999612D}"/>
              </a:ext>
            </a:extLst>
          </p:cNvPr>
          <p:cNvSpPr txBox="1"/>
          <p:nvPr/>
        </p:nvSpPr>
        <p:spPr>
          <a:xfrm>
            <a:off x="9939867" y="3105834"/>
            <a:ext cx="19046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/>
              <a:t>Sandsynlighed</a:t>
            </a:r>
          </a:p>
          <a:p>
            <a:r>
              <a:rPr lang="da-DK" dirty="0"/>
              <a:t>Konsekvens</a:t>
            </a:r>
          </a:p>
        </p:txBody>
      </p:sp>
    </p:spTree>
    <p:extLst>
      <p:ext uri="{BB962C8B-B14F-4D97-AF65-F5344CB8AC3E}">
        <p14:creationId xmlns:p14="http://schemas.microsoft.com/office/powerpoint/2010/main" val="18652430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42FBF2-E8C4-BD5C-B4DE-BAB4F2BB24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lede 4">
            <a:extLst>
              <a:ext uri="{FF2B5EF4-FFF2-40B4-BE49-F238E27FC236}">
                <a16:creationId xmlns:a16="http://schemas.microsoft.com/office/drawing/2014/main" id="{EA9A627C-C98D-C852-5418-7E585BF3D9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491" y="2962701"/>
            <a:ext cx="4625448" cy="2162396"/>
          </a:xfrm>
          <a:prstGeom prst="rect">
            <a:avLst/>
          </a:prstGeom>
          <a:noFill/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EE0196A-3766-F4C6-4681-C5205BCD0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da-DK" dirty="0"/>
              <a:t>Grundbegreber: Risiko forståelse</a:t>
            </a:r>
          </a:p>
        </p:txBody>
      </p:sp>
      <p:sp>
        <p:nvSpPr>
          <p:cNvPr id="11" name="Tekstfelt 10">
            <a:extLst>
              <a:ext uri="{FF2B5EF4-FFF2-40B4-BE49-F238E27FC236}">
                <a16:creationId xmlns:a16="http://schemas.microsoft.com/office/drawing/2014/main" id="{3F6FA917-DA8A-1857-AE7E-A2D54350123A}"/>
              </a:ext>
            </a:extLst>
          </p:cNvPr>
          <p:cNvSpPr txBox="1"/>
          <p:nvPr/>
        </p:nvSpPr>
        <p:spPr>
          <a:xfrm>
            <a:off x="6453188" y="3125780"/>
            <a:ext cx="6276974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t>Trussel: En mulig påvirkning af et ”asset”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t>                – potentiel hændelse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t>Sårbarhed: En svaghed ved et ”asset” •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a-DK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t>Risiko: Den mulige effekt på et ”asset”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t>               </a:t>
            </a:r>
            <a:r>
              <a:rPr lang="da-DK" b="1" dirty="0">
                <a:solidFill>
                  <a:prstClr val="black"/>
                </a:solidFill>
                <a:latin typeface="Montserrat"/>
              </a:rPr>
              <a:t>- r</a:t>
            </a:r>
            <a:r>
              <a:rPr kumimoji="0" lang="da-DK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t>esultatet</a:t>
            </a:r>
            <a:r>
              <a:rPr kumimoji="0" lang="da-DK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t> af en hændelse</a:t>
            </a:r>
          </a:p>
        </p:txBody>
      </p:sp>
    </p:spTree>
    <p:extLst>
      <p:ext uri="{BB962C8B-B14F-4D97-AF65-F5344CB8AC3E}">
        <p14:creationId xmlns:p14="http://schemas.microsoft.com/office/powerpoint/2010/main" val="4225397152"/>
      </p:ext>
    </p:extLst>
  </p:cSld>
  <p:clrMapOvr>
    <a:masterClrMapping/>
  </p:clrMapOvr>
</p:sld>
</file>

<file path=ppt/theme/theme1.xml><?xml version="1.0" encoding="utf-8"?>
<a:theme xmlns:a="http://schemas.openxmlformats.org/drawingml/2006/main" name="Erhvervsakademi Aarhus">
  <a:themeElements>
    <a:clrScheme name="Brugerdefineret 1">
      <a:dk1>
        <a:sysClr val="windowText" lastClr="000000"/>
      </a:dk1>
      <a:lt1>
        <a:sysClr val="window" lastClr="FFFFFF"/>
      </a:lt1>
      <a:dk2>
        <a:srgbClr val="818A8F"/>
      </a:dk2>
      <a:lt2>
        <a:srgbClr val="E0E6E6"/>
      </a:lt2>
      <a:accent1>
        <a:srgbClr val="BED4DB"/>
      </a:accent1>
      <a:accent2>
        <a:srgbClr val="F4EBC0"/>
      </a:accent2>
      <a:accent3>
        <a:srgbClr val="F0E87D"/>
      </a:accent3>
      <a:accent4>
        <a:srgbClr val="80B4BF"/>
      </a:accent4>
      <a:accent5>
        <a:srgbClr val="F3F4F7"/>
      </a:accent5>
      <a:accent6>
        <a:srgbClr val="3A646D"/>
      </a:accent6>
      <a:hlink>
        <a:srgbClr val="0070C0"/>
      </a:hlink>
      <a:folHlink>
        <a:srgbClr val="532E60"/>
      </a:folHlink>
    </a:clrScheme>
    <a:fontScheme name="Erhvervsakademi Aarhus">
      <a:majorFont>
        <a:latin typeface="Montserrat Medium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-skabelon uden indhold, dansk  -  Skrivebeskyttet" id="{363E73E2-7A7B-4952-AE8C-D447D376FA21}" vid="{CC501A65-03DF-4975-ACA4-2D32FFB89635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4380</TotalTime>
  <Words>1238</Words>
  <Application>Microsoft Office PowerPoint</Application>
  <PresentationFormat>Widescreen</PresentationFormat>
  <Paragraphs>208</Paragraphs>
  <Slides>35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2" baseType="lpstr">
      <vt:lpstr>Aptos</vt:lpstr>
      <vt:lpstr>Arial</vt:lpstr>
      <vt:lpstr>Calibri</vt:lpstr>
      <vt:lpstr>Lucida Sans</vt:lpstr>
      <vt:lpstr>Montserrat</vt:lpstr>
      <vt:lpstr>Wingdings</vt:lpstr>
      <vt:lpstr>Erhvervsakademi Aarhus</vt:lpstr>
      <vt:lpstr>PowerPoint Presentation</vt:lpstr>
      <vt:lpstr>PowerPoint Presentation</vt:lpstr>
      <vt:lpstr>Hjemmeopgave – Øvelse I at bruge vejledninger og trække det væsentligste ud - og bruge PPT </vt:lpstr>
      <vt:lpstr>Risikostyring – definition</vt:lpstr>
      <vt:lpstr>Hvad kan risikostyring anvendes til?</vt:lpstr>
      <vt:lpstr>Risikostyring fra start til slut (ISO 27005)</vt:lpstr>
      <vt:lpstr>Opgave 1</vt:lpstr>
      <vt:lpstr>Simpel illustration</vt:lpstr>
      <vt:lpstr>Grundbegreber: Risiko forståelse</vt:lpstr>
      <vt:lpstr>Trusler, sårbarheder og risici – sammenhæng </vt:lpstr>
      <vt:lpstr>PowerPoint Presentation</vt:lpstr>
      <vt:lpstr>Opgaver i forbindelse med risikostyring</vt:lpstr>
      <vt:lpstr>Risikostyring – de 4 grundfaser</vt:lpstr>
      <vt:lpstr>Etablering af kontekst </vt:lpstr>
      <vt:lpstr>Risikostyring</vt:lpstr>
      <vt:lpstr>Opgave 2</vt:lpstr>
      <vt:lpstr>Risikovurdering</vt:lpstr>
      <vt:lpstr>Risikohåndteringsmetoder</vt:lpstr>
      <vt:lpstr>Hvad betyder mitigering</vt:lpstr>
      <vt:lpstr>Sårbarheds eksempler</vt:lpstr>
      <vt:lpstr>Trusler - eksempel</vt:lpstr>
      <vt:lpstr>Kilder til trusselsbilledet</vt:lpstr>
      <vt:lpstr>Definer trusler/sårbarheder i virksomheden </vt:lpstr>
      <vt:lpstr>Hvad er konsekvensen af at blive ramt. Ex.</vt:lpstr>
      <vt:lpstr>Hvad er sandsynlighed for at blive ramt. Ex.</vt:lpstr>
      <vt:lpstr>Balancering af risici</vt:lpstr>
      <vt:lpstr>PowerPoint Presentation</vt:lpstr>
      <vt:lpstr>CIA og risikostyring</vt:lpstr>
      <vt:lpstr>PowerPoint Presentation</vt:lpstr>
      <vt:lpstr>Risikovurdering – simpel model </vt:lpstr>
      <vt:lpstr>Den mere komplicerede</vt:lpstr>
      <vt:lpstr>Riskregister</vt:lpstr>
      <vt:lpstr>Opgave her/hjemme </vt:lpstr>
      <vt:lpstr>Risikoprocessen stopper aldrig</vt:lpstr>
      <vt:lpstr>Ledelses information omkring risks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Frank Elkær (adjunkt – frae@eaaa.dk)</dc:creator>
  <cp:lastModifiedBy>Jonas Wittstrøm (EAA25JOWI)</cp:lastModifiedBy>
  <cp:revision>2</cp:revision>
  <dcterms:created xsi:type="dcterms:W3CDTF">2025-05-28T07:14:31Z</dcterms:created>
  <dcterms:modified xsi:type="dcterms:W3CDTF">2025-11-12T10:44:41Z</dcterms:modified>
</cp:coreProperties>
</file>